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98" r:id="rId4"/>
    <p:sldMasterId id="2147483685" r:id="rId5"/>
    <p:sldMasterId id="2147483711" r:id="rId6"/>
  </p:sldMasterIdLst>
  <p:notesMasterIdLst>
    <p:notesMasterId r:id="rId34"/>
  </p:notesMasterIdLst>
  <p:sldIdLst>
    <p:sldId id="259" r:id="rId7"/>
    <p:sldId id="311" r:id="rId8"/>
    <p:sldId id="269" r:id="rId9"/>
    <p:sldId id="284" r:id="rId10"/>
    <p:sldId id="288" r:id="rId11"/>
    <p:sldId id="307" r:id="rId12"/>
    <p:sldId id="289" r:id="rId13"/>
    <p:sldId id="290" r:id="rId14"/>
    <p:sldId id="278" r:id="rId15"/>
    <p:sldId id="308" r:id="rId16"/>
    <p:sldId id="312" r:id="rId17"/>
    <p:sldId id="283" r:id="rId18"/>
    <p:sldId id="299" r:id="rId19"/>
    <p:sldId id="300" r:id="rId20"/>
    <p:sldId id="301" r:id="rId21"/>
    <p:sldId id="302" r:id="rId22"/>
    <p:sldId id="313" r:id="rId23"/>
    <p:sldId id="314" r:id="rId24"/>
    <p:sldId id="315" r:id="rId25"/>
    <p:sldId id="316" r:id="rId26"/>
    <p:sldId id="318" r:id="rId27"/>
    <p:sldId id="319" r:id="rId28"/>
    <p:sldId id="320" r:id="rId29"/>
    <p:sldId id="309" r:id="rId30"/>
    <p:sldId id="321" r:id="rId31"/>
    <p:sldId id="274" r:id="rId32"/>
    <p:sldId id="27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7252"/>
    <a:srgbClr val="A9D18E"/>
    <a:srgbClr val="7F7F7F"/>
    <a:srgbClr val="767171"/>
    <a:srgbClr val="FF5050"/>
    <a:srgbClr val="4472C4"/>
    <a:srgbClr val="35D348"/>
    <a:srgbClr val="FFFFFF"/>
    <a:srgbClr val="FFD966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6242" autoAdjust="0"/>
  </p:normalViewPr>
  <p:slideViewPr>
    <p:cSldViewPr snapToGrid="0">
      <p:cViewPr varScale="1">
        <p:scale>
          <a:sx n="110" d="100"/>
          <a:sy n="110" d="100"/>
        </p:scale>
        <p:origin x="69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presProps" Target="presProps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AFA5BD-7208-4992-ACA4-EF0AC80613DC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45935F-49DB-4281-A9C9-CF4895970453}">
      <dgm:prSet/>
      <dgm:spPr/>
      <dgm:t>
        <a:bodyPr/>
        <a:lstStyle/>
        <a:p>
          <a:r>
            <a:rPr lang="vi-VN" dirty="0"/>
            <a:t>Xem sản phẩm</a:t>
          </a:r>
          <a:endParaRPr lang="en-US" dirty="0"/>
        </a:p>
      </dgm:t>
    </dgm:pt>
    <dgm:pt modelId="{6B74836C-A61B-4892-A585-5B1C564AC95A}" type="parTrans" cxnId="{639F044B-9FFC-41FF-8206-B788F3624CCB}">
      <dgm:prSet/>
      <dgm:spPr/>
      <dgm:t>
        <a:bodyPr/>
        <a:lstStyle/>
        <a:p>
          <a:endParaRPr lang="en-US"/>
        </a:p>
      </dgm:t>
    </dgm:pt>
    <dgm:pt modelId="{DB3C57B3-F635-430E-AFA9-543A21767E2D}" type="sibTrans" cxnId="{639F044B-9FFC-41FF-8206-B788F3624CCB}">
      <dgm:prSet/>
      <dgm:spPr/>
      <dgm:t>
        <a:bodyPr/>
        <a:lstStyle/>
        <a:p>
          <a:r>
            <a:rPr lang="vi-VN" dirty="0"/>
            <a:t>Tìm kiếm sản phẩm</a:t>
          </a:r>
          <a:endParaRPr lang="en-US" dirty="0"/>
        </a:p>
      </dgm:t>
    </dgm:pt>
    <dgm:pt modelId="{617A5953-12B3-415E-857F-D141393C0E60}">
      <dgm:prSet/>
      <dgm:spPr/>
      <dgm:t>
        <a:bodyPr/>
        <a:lstStyle/>
        <a:p>
          <a:r>
            <a:rPr lang="vi-VN" dirty="0"/>
            <a:t>Thêm vào giỏ hàng</a:t>
          </a:r>
          <a:endParaRPr lang="en-US" dirty="0"/>
        </a:p>
      </dgm:t>
    </dgm:pt>
    <dgm:pt modelId="{C2064DA6-B270-4495-9719-9CAFBBFDA9E6}" type="parTrans" cxnId="{899A6759-7FB4-45C5-875B-1DBB001C345C}">
      <dgm:prSet/>
      <dgm:spPr/>
      <dgm:t>
        <a:bodyPr/>
        <a:lstStyle/>
        <a:p>
          <a:endParaRPr lang="en-US"/>
        </a:p>
      </dgm:t>
    </dgm:pt>
    <dgm:pt modelId="{DCC870EA-0068-4945-9630-D645FC118CF4}" type="sibTrans" cxnId="{899A6759-7FB4-45C5-875B-1DBB001C345C}">
      <dgm:prSet custT="1"/>
      <dgm:spPr/>
      <dgm:t>
        <a:bodyPr/>
        <a:lstStyle/>
        <a:p>
          <a:r>
            <a:rPr lang="vi-VN" sz="1300" dirty="0"/>
            <a:t>Đặt hàng</a:t>
          </a:r>
          <a:endParaRPr lang="en-US" sz="1300" dirty="0"/>
        </a:p>
      </dgm:t>
    </dgm:pt>
    <dgm:pt modelId="{DFA156A6-73B8-412A-B58E-2D62B6B8DF68}">
      <dgm:prSet/>
      <dgm:spPr/>
      <dgm:t>
        <a:bodyPr/>
        <a:lstStyle/>
        <a:p>
          <a:r>
            <a:rPr lang="vi-VN" dirty="0"/>
            <a:t>Các chức năng quản trị</a:t>
          </a:r>
          <a:endParaRPr lang="en-US" dirty="0"/>
        </a:p>
      </dgm:t>
    </dgm:pt>
    <dgm:pt modelId="{A7889A86-A1E1-4F74-95AD-F4839D802F91}" type="parTrans" cxnId="{59B59917-C774-49B8-ACBA-D20B01FD7D7F}">
      <dgm:prSet/>
      <dgm:spPr/>
      <dgm:t>
        <a:bodyPr/>
        <a:lstStyle/>
        <a:p>
          <a:endParaRPr lang="en-US"/>
        </a:p>
      </dgm:t>
    </dgm:pt>
    <dgm:pt modelId="{9BDCBE8E-E639-43C1-92E2-4D67D8B3169B}" type="sibTrans" cxnId="{59B59917-C774-49B8-ACBA-D20B01FD7D7F}">
      <dgm:prSet custT="1"/>
      <dgm:spPr/>
      <dgm:t>
        <a:bodyPr/>
        <a:lstStyle/>
        <a:p>
          <a:r>
            <a:rPr lang="vi-VN" sz="1300" dirty="0"/>
            <a:t>Xem tin tức</a:t>
          </a:r>
          <a:endParaRPr lang="en-US" sz="1300" dirty="0"/>
        </a:p>
      </dgm:t>
    </dgm:pt>
    <dgm:pt modelId="{9D21C7DA-A19A-4A23-8489-5F18585393AC}">
      <dgm:prSet phldrT="[Text]" custT="1"/>
      <dgm:spPr/>
      <dgm:t>
        <a:bodyPr/>
        <a:lstStyle/>
        <a:p>
          <a:r>
            <a:rPr lang="vi-VN" sz="1300" dirty="0"/>
            <a:t>Đăng nhập</a:t>
          </a:r>
          <a:endParaRPr lang="en-US" sz="1300" dirty="0"/>
        </a:p>
      </dgm:t>
    </dgm:pt>
    <dgm:pt modelId="{D45F4C49-900B-476A-ADDB-64E7EA72BB26}" type="sibTrans" cxnId="{5DE1502B-0088-4F6D-BA87-87955724230C}">
      <dgm:prSet custT="1"/>
      <dgm:spPr/>
      <dgm:t>
        <a:bodyPr/>
        <a:lstStyle/>
        <a:p>
          <a:r>
            <a:rPr lang="vi-VN" sz="1300" dirty="0"/>
            <a:t>Đăng ký</a:t>
          </a:r>
          <a:endParaRPr lang="en-US" sz="1300" dirty="0"/>
        </a:p>
      </dgm:t>
    </dgm:pt>
    <dgm:pt modelId="{631BC6CF-A8CC-4037-ABE3-DDAC5C280CE9}" type="parTrans" cxnId="{5DE1502B-0088-4F6D-BA87-87955724230C}">
      <dgm:prSet/>
      <dgm:spPr/>
      <dgm:t>
        <a:bodyPr/>
        <a:lstStyle/>
        <a:p>
          <a:endParaRPr lang="en-US"/>
        </a:p>
      </dgm:t>
    </dgm:pt>
    <dgm:pt modelId="{2A97C737-DA60-44B0-A6B9-B7D000863543}" type="pres">
      <dgm:prSet presAssocID="{0EAFA5BD-7208-4992-ACA4-EF0AC80613DC}" presName="Name0" presStyleCnt="0">
        <dgm:presLayoutVars>
          <dgm:chMax/>
          <dgm:chPref/>
          <dgm:dir/>
          <dgm:animLvl val="lvl"/>
        </dgm:presLayoutVars>
      </dgm:prSet>
      <dgm:spPr/>
    </dgm:pt>
    <dgm:pt modelId="{F05FE7C7-CC51-471B-83CF-8D9D79339AD3}" type="pres">
      <dgm:prSet presAssocID="{9D21C7DA-A19A-4A23-8489-5F18585393AC}" presName="composite" presStyleCnt="0"/>
      <dgm:spPr/>
    </dgm:pt>
    <dgm:pt modelId="{78CF5013-B350-474A-BDED-CDA73FF4FDB0}" type="pres">
      <dgm:prSet presAssocID="{9D21C7DA-A19A-4A23-8489-5F18585393AC}" presName="Parent1" presStyleLbl="node1" presStyleIdx="0" presStyleCnt="8" custScaleX="81688" custScaleY="63092" custLinFactNeighborX="-37254" custLinFactNeighborY="1548">
        <dgm:presLayoutVars>
          <dgm:chMax val="1"/>
          <dgm:chPref val="1"/>
          <dgm:bulletEnabled val="1"/>
        </dgm:presLayoutVars>
      </dgm:prSet>
      <dgm:spPr/>
    </dgm:pt>
    <dgm:pt modelId="{ECA0EC8A-CB3B-4B31-81F2-4FDAFADDAE87}" type="pres">
      <dgm:prSet presAssocID="{9D21C7DA-A19A-4A23-8489-5F18585393AC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82E62AAC-D477-4747-B0DB-EBF07FB9B12D}" type="pres">
      <dgm:prSet presAssocID="{9D21C7DA-A19A-4A23-8489-5F18585393AC}" presName="BalanceSpacing" presStyleCnt="0"/>
      <dgm:spPr/>
    </dgm:pt>
    <dgm:pt modelId="{A56CDA2D-61CC-4483-9C40-D9C6EDABAB3A}" type="pres">
      <dgm:prSet presAssocID="{9D21C7DA-A19A-4A23-8489-5F18585393AC}" presName="BalanceSpacing1" presStyleCnt="0"/>
      <dgm:spPr/>
    </dgm:pt>
    <dgm:pt modelId="{9F12E998-041D-479E-BF87-7A1FD58CE36C}" type="pres">
      <dgm:prSet presAssocID="{D45F4C49-900B-476A-ADDB-64E7EA72BB26}" presName="Accent1Text" presStyleLbl="node1" presStyleIdx="1" presStyleCnt="8" custScaleX="71417" custScaleY="65963" custLinFactNeighborX="-11292" custLinFactNeighborY="4853"/>
      <dgm:spPr/>
    </dgm:pt>
    <dgm:pt modelId="{C2F100F8-2682-40A9-A316-2B47D0D845EA}" type="pres">
      <dgm:prSet presAssocID="{D45F4C49-900B-476A-ADDB-64E7EA72BB26}" presName="spaceBetweenRectangles" presStyleCnt="0"/>
      <dgm:spPr/>
    </dgm:pt>
    <dgm:pt modelId="{5F18500B-6661-4EFE-A3D2-44E8B7791907}" type="pres">
      <dgm:prSet presAssocID="{1F45935F-49DB-4281-A9C9-CF4895970453}" presName="composite" presStyleCnt="0"/>
      <dgm:spPr/>
    </dgm:pt>
    <dgm:pt modelId="{3999B7E0-EAC3-43E7-A6EC-E8A5FFBD3662}" type="pres">
      <dgm:prSet presAssocID="{1F45935F-49DB-4281-A9C9-CF4895970453}" presName="Parent1" presStyleLbl="node1" presStyleIdx="2" presStyleCnt="8" custScaleX="71417" custScaleY="65963" custLinFactNeighborX="-21982" custLinFactNeighborY="-13887">
        <dgm:presLayoutVars>
          <dgm:chMax val="1"/>
          <dgm:chPref val="1"/>
          <dgm:bulletEnabled val="1"/>
        </dgm:presLayoutVars>
      </dgm:prSet>
      <dgm:spPr/>
    </dgm:pt>
    <dgm:pt modelId="{ECAEE462-3B28-4068-BAF5-4248506D9AB9}" type="pres">
      <dgm:prSet presAssocID="{1F45935F-49DB-4281-A9C9-CF4895970453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1FA0FB81-FC60-44C8-BF21-78C75CCFDCBC}" type="pres">
      <dgm:prSet presAssocID="{1F45935F-49DB-4281-A9C9-CF4895970453}" presName="BalanceSpacing" presStyleCnt="0"/>
      <dgm:spPr/>
    </dgm:pt>
    <dgm:pt modelId="{CD92F35B-863E-4EBB-BCC6-001C4D233F01}" type="pres">
      <dgm:prSet presAssocID="{1F45935F-49DB-4281-A9C9-CF4895970453}" presName="BalanceSpacing1" presStyleCnt="0"/>
      <dgm:spPr/>
    </dgm:pt>
    <dgm:pt modelId="{848049B8-DA73-4422-92E2-44CD0943D32E}" type="pres">
      <dgm:prSet presAssocID="{DB3C57B3-F635-430E-AFA9-543A21767E2D}" presName="Accent1Text" presStyleLbl="node1" presStyleIdx="3" presStyleCnt="8" custScaleX="71417" custScaleY="65963" custLinFactNeighborX="-55339" custLinFactNeighborY="-13887"/>
      <dgm:spPr/>
    </dgm:pt>
    <dgm:pt modelId="{BEC5EA9F-2024-4106-9B16-A83AFE91A36E}" type="pres">
      <dgm:prSet presAssocID="{DB3C57B3-F635-430E-AFA9-543A21767E2D}" presName="spaceBetweenRectangles" presStyleCnt="0"/>
      <dgm:spPr/>
    </dgm:pt>
    <dgm:pt modelId="{C571E996-D35A-4EE7-A156-76DCDC6C9153}" type="pres">
      <dgm:prSet presAssocID="{617A5953-12B3-415E-857F-D141393C0E60}" presName="composite" presStyleCnt="0"/>
      <dgm:spPr/>
    </dgm:pt>
    <dgm:pt modelId="{BE7752E1-A3E6-4FA2-B90E-55F56DCE94ED}" type="pres">
      <dgm:prSet presAssocID="{617A5953-12B3-415E-857F-D141393C0E60}" presName="Parent1" presStyleLbl="node1" presStyleIdx="4" presStyleCnt="8" custScaleX="71417" custScaleY="65963" custLinFactNeighborX="39319" custLinFactNeighborY="-44719">
        <dgm:presLayoutVars>
          <dgm:chMax val="1"/>
          <dgm:chPref val="1"/>
          <dgm:bulletEnabled val="1"/>
        </dgm:presLayoutVars>
      </dgm:prSet>
      <dgm:spPr/>
    </dgm:pt>
    <dgm:pt modelId="{ED33F7C3-3CC7-491C-8097-BE14D1B3C24F}" type="pres">
      <dgm:prSet presAssocID="{617A5953-12B3-415E-857F-D141393C0E60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658AF87F-6036-4043-889D-93F91BB185B1}" type="pres">
      <dgm:prSet presAssocID="{617A5953-12B3-415E-857F-D141393C0E60}" presName="BalanceSpacing" presStyleCnt="0"/>
      <dgm:spPr/>
    </dgm:pt>
    <dgm:pt modelId="{F4AD6C2C-603E-4D66-AD1A-A70F5BC08230}" type="pres">
      <dgm:prSet presAssocID="{617A5953-12B3-415E-857F-D141393C0E60}" presName="BalanceSpacing1" presStyleCnt="0"/>
      <dgm:spPr/>
    </dgm:pt>
    <dgm:pt modelId="{CC38E773-64E1-4FB0-9F0F-856BCDF10290}" type="pres">
      <dgm:prSet presAssocID="{DCC870EA-0068-4945-9630-D645FC118CF4}" presName="Accent1Text" presStyleLbl="node1" presStyleIdx="5" presStyleCnt="8" custScaleX="71417" custScaleY="65963" custLinFactNeighborX="70746" custLinFactNeighborY="-44719"/>
      <dgm:spPr/>
    </dgm:pt>
    <dgm:pt modelId="{9C69851B-FB0C-41A2-92F7-23FEAB104D13}" type="pres">
      <dgm:prSet presAssocID="{DCC870EA-0068-4945-9630-D645FC118CF4}" presName="spaceBetweenRectangles" presStyleCnt="0"/>
      <dgm:spPr/>
    </dgm:pt>
    <dgm:pt modelId="{7E606A39-30A0-4DC4-8C5A-885FA259D292}" type="pres">
      <dgm:prSet presAssocID="{DFA156A6-73B8-412A-B58E-2D62B6B8DF68}" presName="composite" presStyleCnt="0"/>
      <dgm:spPr/>
    </dgm:pt>
    <dgm:pt modelId="{A332E45A-C018-4B80-B52B-E61F8E8004A0}" type="pres">
      <dgm:prSet presAssocID="{DFA156A6-73B8-412A-B58E-2D62B6B8DF68}" presName="Parent1" presStyleLbl="node1" presStyleIdx="6" presStyleCnt="8" custScaleX="71417" custScaleY="65963" custLinFactX="67981" custLinFactY="-9362" custLinFactNeighborX="100000" custLinFactNeighborY="-100000">
        <dgm:presLayoutVars>
          <dgm:chMax val="1"/>
          <dgm:chPref val="1"/>
          <dgm:bulletEnabled val="1"/>
        </dgm:presLayoutVars>
      </dgm:prSet>
      <dgm:spPr/>
    </dgm:pt>
    <dgm:pt modelId="{9ABD1453-3AE3-4B29-A4E9-10C19219AA06}" type="pres">
      <dgm:prSet presAssocID="{DFA156A6-73B8-412A-B58E-2D62B6B8DF68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05DEC17B-F878-4827-8CB4-735276EFF144}" type="pres">
      <dgm:prSet presAssocID="{DFA156A6-73B8-412A-B58E-2D62B6B8DF68}" presName="BalanceSpacing" presStyleCnt="0"/>
      <dgm:spPr/>
    </dgm:pt>
    <dgm:pt modelId="{43F3BF1B-FCC8-4CD9-9CB2-F11BD8E01D7E}" type="pres">
      <dgm:prSet presAssocID="{DFA156A6-73B8-412A-B58E-2D62B6B8DF68}" presName="BalanceSpacing1" presStyleCnt="0"/>
      <dgm:spPr/>
    </dgm:pt>
    <dgm:pt modelId="{2850421E-BBD1-4848-B312-215190567B5B}" type="pres">
      <dgm:prSet presAssocID="{9BDCBE8E-E639-43C1-92E2-4D67D8B3169B}" presName="Accent1Text" presStyleLbl="node1" presStyleIdx="7" presStyleCnt="8" custScaleX="71417" custScaleY="65963" custLinFactY="-66762" custLinFactNeighborX="21495" custLinFactNeighborY="-100000"/>
      <dgm:spPr/>
    </dgm:pt>
  </dgm:ptLst>
  <dgm:cxnLst>
    <dgm:cxn modelId="{59B59917-C774-49B8-ACBA-D20B01FD7D7F}" srcId="{0EAFA5BD-7208-4992-ACA4-EF0AC80613DC}" destId="{DFA156A6-73B8-412A-B58E-2D62B6B8DF68}" srcOrd="3" destOrd="0" parTransId="{A7889A86-A1E1-4F74-95AD-F4839D802F91}" sibTransId="{9BDCBE8E-E639-43C1-92E2-4D67D8B3169B}"/>
    <dgm:cxn modelId="{2964D921-2F59-4C71-89A5-7A9F756477DD}" type="presOf" srcId="{DCC870EA-0068-4945-9630-D645FC118CF4}" destId="{CC38E773-64E1-4FB0-9F0F-856BCDF10290}" srcOrd="0" destOrd="0" presId="urn:microsoft.com/office/officeart/2008/layout/AlternatingHexagons"/>
    <dgm:cxn modelId="{5DE1502B-0088-4F6D-BA87-87955724230C}" srcId="{0EAFA5BD-7208-4992-ACA4-EF0AC80613DC}" destId="{9D21C7DA-A19A-4A23-8489-5F18585393AC}" srcOrd="0" destOrd="0" parTransId="{631BC6CF-A8CC-4037-ABE3-DDAC5C280CE9}" sibTransId="{D45F4C49-900B-476A-ADDB-64E7EA72BB26}"/>
    <dgm:cxn modelId="{6D943B36-B4DB-4FEB-808E-69BC782956A8}" type="presOf" srcId="{1F45935F-49DB-4281-A9C9-CF4895970453}" destId="{3999B7E0-EAC3-43E7-A6EC-E8A5FFBD3662}" srcOrd="0" destOrd="0" presId="urn:microsoft.com/office/officeart/2008/layout/AlternatingHexagons"/>
    <dgm:cxn modelId="{4FD5D940-3EA7-4BC8-8A6A-D81FF03C9C5D}" type="presOf" srcId="{617A5953-12B3-415E-857F-D141393C0E60}" destId="{BE7752E1-A3E6-4FA2-B90E-55F56DCE94ED}" srcOrd="0" destOrd="0" presId="urn:microsoft.com/office/officeart/2008/layout/AlternatingHexagons"/>
    <dgm:cxn modelId="{639F044B-9FFC-41FF-8206-B788F3624CCB}" srcId="{0EAFA5BD-7208-4992-ACA4-EF0AC80613DC}" destId="{1F45935F-49DB-4281-A9C9-CF4895970453}" srcOrd="1" destOrd="0" parTransId="{6B74836C-A61B-4892-A585-5B1C564AC95A}" sibTransId="{DB3C57B3-F635-430E-AFA9-543A21767E2D}"/>
    <dgm:cxn modelId="{899A6759-7FB4-45C5-875B-1DBB001C345C}" srcId="{0EAFA5BD-7208-4992-ACA4-EF0AC80613DC}" destId="{617A5953-12B3-415E-857F-D141393C0E60}" srcOrd="2" destOrd="0" parTransId="{C2064DA6-B270-4495-9719-9CAFBBFDA9E6}" sibTransId="{DCC870EA-0068-4945-9630-D645FC118CF4}"/>
    <dgm:cxn modelId="{6F3F9859-9060-45D8-992A-FCC34CDBF3DF}" type="presOf" srcId="{DFA156A6-73B8-412A-B58E-2D62B6B8DF68}" destId="{A332E45A-C018-4B80-B52B-E61F8E8004A0}" srcOrd="0" destOrd="0" presId="urn:microsoft.com/office/officeart/2008/layout/AlternatingHexagons"/>
    <dgm:cxn modelId="{75D1899B-EC37-4072-B1A2-A46BA09063BE}" type="presOf" srcId="{D45F4C49-900B-476A-ADDB-64E7EA72BB26}" destId="{9F12E998-041D-479E-BF87-7A1FD58CE36C}" srcOrd="0" destOrd="0" presId="urn:microsoft.com/office/officeart/2008/layout/AlternatingHexagons"/>
    <dgm:cxn modelId="{199ED4B6-3EF4-4EAF-B696-A01761B5264F}" type="presOf" srcId="{DB3C57B3-F635-430E-AFA9-543A21767E2D}" destId="{848049B8-DA73-4422-92E2-44CD0943D32E}" srcOrd="0" destOrd="0" presId="urn:microsoft.com/office/officeart/2008/layout/AlternatingHexagons"/>
    <dgm:cxn modelId="{F4A51EC9-541F-4B77-AE95-E574D60627D6}" type="presOf" srcId="{0EAFA5BD-7208-4992-ACA4-EF0AC80613DC}" destId="{2A97C737-DA60-44B0-A6B9-B7D000863543}" srcOrd="0" destOrd="0" presId="urn:microsoft.com/office/officeart/2008/layout/AlternatingHexagons"/>
    <dgm:cxn modelId="{925A3CE8-1DE6-4233-BAC4-481BCBF5D182}" type="presOf" srcId="{9D21C7DA-A19A-4A23-8489-5F18585393AC}" destId="{78CF5013-B350-474A-BDED-CDA73FF4FDB0}" srcOrd="0" destOrd="0" presId="urn:microsoft.com/office/officeart/2008/layout/AlternatingHexagons"/>
    <dgm:cxn modelId="{204AB5E8-01F6-47ED-AC1B-E2528359030B}" type="presOf" srcId="{9BDCBE8E-E639-43C1-92E2-4D67D8B3169B}" destId="{2850421E-BBD1-4848-B312-215190567B5B}" srcOrd="0" destOrd="0" presId="urn:microsoft.com/office/officeart/2008/layout/AlternatingHexagons"/>
    <dgm:cxn modelId="{68B7D9B4-019E-4C5C-8009-CE291C658DFB}" type="presParOf" srcId="{2A97C737-DA60-44B0-A6B9-B7D000863543}" destId="{F05FE7C7-CC51-471B-83CF-8D9D79339AD3}" srcOrd="0" destOrd="0" presId="urn:microsoft.com/office/officeart/2008/layout/AlternatingHexagons"/>
    <dgm:cxn modelId="{D2FD0BB6-1E59-427B-BD2C-1225F9A53970}" type="presParOf" srcId="{F05FE7C7-CC51-471B-83CF-8D9D79339AD3}" destId="{78CF5013-B350-474A-BDED-CDA73FF4FDB0}" srcOrd="0" destOrd="0" presId="urn:microsoft.com/office/officeart/2008/layout/AlternatingHexagons"/>
    <dgm:cxn modelId="{AAE32F13-CE6C-4AB6-B8B2-83D5C0CC62CE}" type="presParOf" srcId="{F05FE7C7-CC51-471B-83CF-8D9D79339AD3}" destId="{ECA0EC8A-CB3B-4B31-81F2-4FDAFADDAE87}" srcOrd="1" destOrd="0" presId="urn:microsoft.com/office/officeart/2008/layout/AlternatingHexagons"/>
    <dgm:cxn modelId="{7B9D632D-0B96-483D-B866-5724CEDDCF1D}" type="presParOf" srcId="{F05FE7C7-CC51-471B-83CF-8D9D79339AD3}" destId="{82E62AAC-D477-4747-B0DB-EBF07FB9B12D}" srcOrd="2" destOrd="0" presId="urn:microsoft.com/office/officeart/2008/layout/AlternatingHexagons"/>
    <dgm:cxn modelId="{0EFDEED1-B92E-48B5-8064-E14FF3BB1C49}" type="presParOf" srcId="{F05FE7C7-CC51-471B-83CF-8D9D79339AD3}" destId="{A56CDA2D-61CC-4483-9C40-D9C6EDABAB3A}" srcOrd="3" destOrd="0" presId="urn:microsoft.com/office/officeart/2008/layout/AlternatingHexagons"/>
    <dgm:cxn modelId="{874DA9D3-3AF7-4F15-B70F-3B15E2612D45}" type="presParOf" srcId="{F05FE7C7-CC51-471B-83CF-8D9D79339AD3}" destId="{9F12E998-041D-479E-BF87-7A1FD58CE36C}" srcOrd="4" destOrd="0" presId="urn:microsoft.com/office/officeart/2008/layout/AlternatingHexagons"/>
    <dgm:cxn modelId="{92660C03-0837-4873-B815-D7D294A2BB88}" type="presParOf" srcId="{2A97C737-DA60-44B0-A6B9-B7D000863543}" destId="{C2F100F8-2682-40A9-A316-2B47D0D845EA}" srcOrd="1" destOrd="0" presId="urn:microsoft.com/office/officeart/2008/layout/AlternatingHexagons"/>
    <dgm:cxn modelId="{B2A3D177-A27D-425A-9ED6-597E2B968BF3}" type="presParOf" srcId="{2A97C737-DA60-44B0-A6B9-B7D000863543}" destId="{5F18500B-6661-4EFE-A3D2-44E8B7791907}" srcOrd="2" destOrd="0" presId="urn:microsoft.com/office/officeart/2008/layout/AlternatingHexagons"/>
    <dgm:cxn modelId="{792EC644-C1D8-42E2-95B4-7D0251D7F4FE}" type="presParOf" srcId="{5F18500B-6661-4EFE-A3D2-44E8B7791907}" destId="{3999B7E0-EAC3-43E7-A6EC-E8A5FFBD3662}" srcOrd="0" destOrd="0" presId="urn:microsoft.com/office/officeart/2008/layout/AlternatingHexagons"/>
    <dgm:cxn modelId="{FF0A0286-51D5-4BAE-B5E9-5E4A0DB7E384}" type="presParOf" srcId="{5F18500B-6661-4EFE-A3D2-44E8B7791907}" destId="{ECAEE462-3B28-4068-BAF5-4248506D9AB9}" srcOrd="1" destOrd="0" presId="urn:microsoft.com/office/officeart/2008/layout/AlternatingHexagons"/>
    <dgm:cxn modelId="{95AC7FB2-F128-4D1B-82BE-0915C88FDB7C}" type="presParOf" srcId="{5F18500B-6661-4EFE-A3D2-44E8B7791907}" destId="{1FA0FB81-FC60-44C8-BF21-78C75CCFDCBC}" srcOrd="2" destOrd="0" presId="urn:microsoft.com/office/officeart/2008/layout/AlternatingHexagons"/>
    <dgm:cxn modelId="{9D479E9E-FF23-4F0C-84E9-B14092F9A61F}" type="presParOf" srcId="{5F18500B-6661-4EFE-A3D2-44E8B7791907}" destId="{CD92F35B-863E-4EBB-BCC6-001C4D233F01}" srcOrd="3" destOrd="0" presId="urn:microsoft.com/office/officeart/2008/layout/AlternatingHexagons"/>
    <dgm:cxn modelId="{256CB78D-62B0-4175-9F51-5870CB7CC1AF}" type="presParOf" srcId="{5F18500B-6661-4EFE-A3D2-44E8B7791907}" destId="{848049B8-DA73-4422-92E2-44CD0943D32E}" srcOrd="4" destOrd="0" presId="urn:microsoft.com/office/officeart/2008/layout/AlternatingHexagons"/>
    <dgm:cxn modelId="{442240DA-6612-4477-ADAD-FCA799247357}" type="presParOf" srcId="{2A97C737-DA60-44B0-A6B9-B7D000863543}" destId="{BEC5EA9F-2024-4106-9B16-A83AFE91A36E}" srcOrd="3" destOrd="0" presId="urn:microsoft.com/office/officeart/2008/layout/AlternatingHexagons"/>
    <dgm:cxn modelId="{11467BAC-3049-46CA-AFA5-FFEF6DCE1BDB}" type="presParOf" srcId="{2A97C737-DA60-44B0-A6B9-B7D000863543}" destId="{C571E996-D35A-4EE7-A156-76DCDC6C9153}" srcOrd="4" destOrd="0" presId="urn:microsoft.com/office/officeart/2008/layout/AlternatingHexagons"/>
    <dgm:cxn modelId="{5548A72E-EE85-4C6D-B65C-F8C77419E667}" type="presParOf" srcId="{C571E996-D35A-4EE7-A156-76DCDC6C9153}" destId="{BE7752E1-A3E6-4FA2-B90E-55F56DCE94ED}" srcOrd="0" destOrd="0" presId="urn:microsoft.com/office/officeart/2008/layout/AlternatingHexagons"/>
    <dgm:cxn modelId="{7AF869A9-3010-48DC-BF67-13A78295BF32}" type="presParOf" srcId="{C571E996-D35A-4EE7-A156-76DCDC6C9153}" destId="{ED33F7C3-3CC7-491C-8097-BE14D1B3C24F}" srcOrd="1" destOrd="0" presId="urn:microsoft.com/office/officeart/2008/layout/AlternatingHexagons"/>
    <dgm:cxn modelId="{FC70E9C8-F45D-43D5-B2C9-296E0B02FF1A}" type="presParOf" srcId="{C571E996-D35A-4EE7-A156-76DCDC6C9153}" destId="{658AF87F-6036-4043-889D-93F91BB185B1}" srcOrd="2" destOrd="0" presId="urn:microsoft.com/office/officeart/2008/layout/AlternatingHexagons"/>
    <dgm:cxn modelId="{B52F7E4D-532E-4D20-B342-660AA195AA5E}" type="presParOf" srcId="{C571E996-D35A-4EE7-A156-76DCDC6C9153}" destId="{F4AD6C2C-603E-4D66-AD1A-A70F5BC08230}" srcOrd="3" destOrd="0" presId="urn:microsoft.com/office/officeart/2008/layout/AlternatingHexagons"/>
    <dgm:cxn modelId="{A14490F7-8FC6-489A-8278-79F74084B40B}" type="presParOf" srcId="{C571E996-D35A-4EE7-A156-76DCDC6C9153}" destId="{CC38E773-64E1-4FB0-9F0F-856BCDF10290}" srcOrd="4" destOrd="0" presId="urn:microsoft.com/office/officeart/2008/layout/AlternatingHexagons"/>
    <dgm:cxn modelId="{69E582DD-9CDB-4D20-AA0F-C12BB6D76745}" type="presParOf" srcId="{2A97C737-DA60-44B0-A6B9-B7D000863543}" destId="{9C69851B-FB0C-41A2-92F7-23FEAB104D13}" srcOrd="5" destOrd="0" presId="urn:microsoft.com/office/officeart/2008/layout/AlternatingHexagons"/>
    <dgm:cxn modelId="{ECAF57BC-B5A1-4225-8EA7-A81ED5784662}" type="presParOf" srcId="{2A97C737-DA60-44B0-A6B9-B7D000863543}" destId="{7E606A39-30A0-4DC4-8C5A-885FA259D292}" srcOrd="6" destOrd="0" presId="urn:microsoft.com/office/officeart/2008/layout/AlternatingHexagons"/>
    <dgm:cxn modelId="{DCAF72C3-EEC8-4658-A154-AD7CA69F1304}" type="presParOf" srcId="{7E606A39-30A0-4DC4-8C5A-885FA259D292}" destId="{A332E45A-C018-4B80-B52B-E61F8E8004A0}" srcOrd="0" destOrd="0" presId="urn:microsoft.com/office/officeart/2008/layout/AlternatingHexagons"/>
    <dgm:cxn modelId="{E18E5D49-BF6D-4973-B151-83C61E680D75}" type="presParOf" srcId="{7E606A39-30A0-4DC4-8C5A-885FA259D292}" destId="{9ABD1453-3AE3-4B29-A4E9-10C19219AA06}" srcOrd="1" destOrd="0" presId="urn:microsoft.com/office/officeart/2008/layout/AlternatingHexagons"/>
    <dgm:cxn modelId="{0766C535-1B1A-4B89-A0E1-683C0C616AC2}" type="presParOf" srcId="{7E606A39-30A0-4DC4-8C5A-885FA259D292}" destId="{05DEC17B-F878-4827-8CB4-735276EFF144}" srcOrd="2" destOrd="0" presId="urn:microsoft.com/office/officeart/2008/layout/AlternatingHexagons"/>
    <dgm:cxn modelId="{ABFA714D-FBDF-469F-BE13-8D131ED27632}" type="presParOf" srcId="{7E606A39-30A0-4DC4-8C5A-885FA259D292}" destId="{43F3BF1B-FCC8-4CD9-9CB2-F11BD8E01D7E}" srcOrd="3" destOrd="0" presId="urn:microsoft.com/office/officeart/2008/layout/AlternatingHexagons"/>
    <dgm:cxn modelId="{1696D495-00F8-4F1C-B0D8-EC5881FB2D14}" type="presParOf" srcId="{7E606A39-30A0-4DC4-8C5A-885FA259D292}" destId="{2850421E-BBD1-4848-B312-215190567B5B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CF5013-B350-474A-BDED-CDA73FF4FDB0}">
      <dsp:nvSpPr>
        <dsp:cNvPr id="0" name=""/>
        <dsp:cNvSpPr/>
      </dsp:nvSpPr>
      <dsp:spPr>
        <a:xfrm rot="5400000">
          <a:off x="3755202" y="267897"/>
          <a:ext cx="1050967" cy="118383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300" kern="1200" dirty="0"/>
            <a:t>Đăng nhập</a:t>
          </a:r>
          <a:endParaRPr lang="en-US" sz="1300" kern="1200" dirty="0"/>
        </a:p>
      </dsp:txBody>
      <dsp:txXfrm rot="-5400000">
        <a:off x="3886073" y="509493"/>
        <a:ext cx="789226" cy="700645"/>
      </dsp:txXfrm>
    </dsp:sp>
    <dsp:sp modelId="{ECA0EC8A-CB3B-4B31-81F2-4FDAFADDAE87}">
      <dsp:nvSpPr>
        <dsp:cNvPr id="0" name=""/>
        <dsp:cNvSpPr/>
      </dsp:nvSpPr>
      <dsp:spPr>
        <a:xfrm>
          <a:off x="5589165" y="334299"/>
          <a:ext cx="1858999" cy="999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12E998-041D-479E-BF87-7A1FD58CE36C}">
      <dsp:nvSpPr>
        <dsp:cNvPr id="0" name=""/>
        <dsp:cNvSpPr/>
      </dsp:nvSpPr>
      <dsp:spPr>
        <a:xfrm rot="5400000">
          <a:off x="2542379" y="397375"/>
          <a:ext cx="1098791" cy="1034989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300" kern="1200" dirty="0"/>
            <a:t>Đăng ký</a:t>
          </a:r>
          <a:endParaRPr lang="en-US" sz="1300" kern="1200" dirty="0"/>
        </a:p>
      </dsp:txBody>
      <dsp:txXfrm rot="-5400000">
        <a:off x="2741770" y="543289"/>
        <a:ext cx="700009" cy="743161"/>
      </dsp:txXfrm>
    </dsp:sp>
    <dsp:sp modelId="{3999B7E0-EAC3-43E7-A6EC-E8A5FFBD3662}">
      <dsp:nvSpPr>
        <dsp:cNvPr id="0" name=""/>
        <dsp:cNvSpPr/>
      </dsp:nvSpPr>
      <dsp:spPr>
        <a:xfrm rot="5400000">
          <a:off x="3167038" y="1215626"/>
          <a:ext cx="1098791" cy="1034989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200" kern="1200" dirty="0"/>
            <a:t>Xem sản phẩm</a:t>
          </a:r>
          <a:endParaRPr lang="en-US" sz="1200" kern="1200" dirty="0"/>
        </a:p>
      </dsp:txBody>
      <dsp:txXfrm rot="-5400000">
        <a:off x="3366429" y="1361540"/>
        <a:ext cx="700009" cy="743161"/>
      </dsp:txXfrm>
    </dsp:sp>
    <dsp:sp modelId="{ECAEE462-3B28-4068-BAF5-4248506D9AB9}">
      <dsp:nvSpPr>
        <dsp:cNvPr id="0" name=""/>
        <dsp:cNvSpPr/>
      </dsp:nvSpPr>
      <dsp:spPr>
        <a:xfrm>
          <a:off x="1451392" y="1464715"/>
          <a:ext cx="1799031" cy="999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8049B8-DA73-4422-92E2-44CD0943D32E}">
      <dsp:nvSpPr>
        <dsp:cNvPr id="0" name=""/>
        <dsp:cNvSpPr/>
      </dsp:nvSpPr>
      <dsp:spPr>
        <a:xfrm rot="5400000">
          <a:off x="4248779" y="1215626"/>
          <a:ext cx="1098791" cy="1034989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400" kern="1200" dirty="0"/>
            <a:t>Tìm kiếm sản phẩm</a:t>
          </a:r>
          <a:endParaRPr lang="en-US" sz="1400" kern="1200" dirty="0"/>
        </a:p>
      </dsp:txBody>
      <dsp:txXfrm rot="-5400000">
        <a:off x="4448170" y="1361540"/>
        <a:ext cx="700009" cy="743161"/>
      </dsp:txXfrm>
    </dsp:sp>
    <dsp:sp modelId="{BE7752E1-A3E6-4FA2-B90E-55F56DCE94ED}">
      <dsp:nvSpPr>
        <dsp:cNvPr id="0" name=""/>
        <dsp:cNvSpPr/>
      </dsp:nvSpPr>
      <dsp:spPr>
        <a:xfrm rot="5400000">
          <a:off x="4841001" y="2115941"/>
          <a:ext cx="1098791" cy="1034989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200" kern="1200" dirty="0"/>
            <a:t>Thêm vào giỏ hàng</a:t>
          </a:r>
          <a:endParaRPr lang="en-US" sz="1200" kern="1200" dirty="0"/>
        </a:p>
      </dsp:txBody>
      <dsp:txXfrm rot="-5400000">
        <a:off x="5040392" y="2261855"/>
        <a:ext cx="700009" cy="743161"/>
      </dsp:txXfrm>
    </dsp:sp>
    <dsp:sp modelId="{ED33F7C3-3CC7-491C-8097-BE14D1B3C24F}">
      <dsp:nvSpPr>
        <dsp:cNvPr id="0" name=""/>
        <dsp:cNvSpPr/>
      </dsp:nvSpPr>
      <dsp:spPr>
        <a:xfrm>
          <a:off x="5589165" y="2878621"/>
          <a:ext cx="1858999" cy="999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38E773-64E1-4FB0-9F0F-856BCDF10290}">
      <dsp:nvSpPr>
        <dsp:cNvPr id="0" name=""/>
        <dsp:cNvSpPr/>
      </dsp:nvSpPr>
      <dsp:spPr>
        <a:xfrm rot="5400000">
          <a:off x="3731290" y="2115941"/>
          <a:ext cx="1098791" cy="1034989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300" kern="1200" dirty="0"/>
            <a:t>Đặt hàng</a:t>
          </a:r>
          <a:endParaRPr lang="en-US" sz="1300" kern="1200" dirty="0"/>
        </a:p>
      </dsp:txBody>
      <dsp:txXfrm rot="-5400000">
        <a:off x="3930681" y="2261855"/>
        <a:ext cx="700009" cy="743161"/>
      </dsp:txXfrm>
    </dsp:sp>
    <dsp:sp modelId="{A332E45A-C018-4B80-B52B-E61F8E8004A0}">
      <dsp:nvSpPr>
        <dsp:cNvPr id="0" name=""/>
        <dsp:cNvSpPr/>
      </dsp:nvSpPr>
      <dsp:spPr>
        <a:xfrm rot="5400000">
          <a:off x="5920019" y="2169554"/>
          <a:ext cx="1098791" cy="1034989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200" kern="1200" dirty="0"/>
            <a:t>Các chức năng quản trị</a:t>
          </a:r>
          <a:endParaRPr lang="en-US" sz="1200" kern="1200" dirty="0"/>
        </a:p>
      </dsp:txBody>
      <dsp:txXfrm rot="-5400000">
        <a:off x="6119410" y="2315468"/>
        <a:ext cx="700009" cy="743161"/>
      </dsp:txXfrm>
    </dsp:sp>
    <dsp:sp modelId="{9ABD1453-3AE3-4B29-A4E9-10C19219AA06}">
      <dsp:nvSpPr>
        <dsp:cNvPr id="0" name=""/>
        <dsp:cNvSpPr/>
      </dsp:nvSpPr>
      <dsp:spPr>
        <a:xfrm>
          <a:off x="1451392" y="4009037"/>
          <a:ext cx="1799031" cy="999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50421E-BBD1-4848-B312-215190567B5B}">
      <dsp:nvSpPr>
        <dsp:cNvPr id="0" name=""/>
        <dsp:cNvSpPr/>
      </dsp:nvSpPr>
      <dsp:spPr>
        <a:xfrm rot="5400000">
          <a:off x="5362273" y="1213402"/>
          <a:ext cx="1098791" cy="1034989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300" kern="1200" dirty="0"/>
            <a:t>Xem tin tức</a:t>
          </a:r>
          <a:endParaRPr lang="en-US" sz="1300" kern="1200" dirty="0"/>
        </a:p>
      </dsp:txBody>
      <dsp:txXfrm rot="-5400000">
        <a:off x="5561664" y="1359316"/>
        <a:ext cx="700009" cy="7431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F6F4BE-084D-4848-A358-F166B67D250E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4E34DF-6B9A-431B-927C-659AA6232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51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34DF-6B9A-431B-927C-659AA6232AA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65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67C08-C93F-9931-0A5C-25A4DE44D3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F5FAE5-2EDE-2A21-873D-F77154D84E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795EC-061C-07AF-BE1F-A144D9B63F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8600" y="6217618"/>
            <a:ext cx="1413388" cy="444095"/>
          </a:xfrm>
          <a:prstGeom prst="rect">
            <a:avLst/>
          </a:prstGeom>
        </p:spPr>
        <p:txBody>
          <a:bodyPr/>
          <a:lstStyle/>
          <a:p>
            <a:fld id="{094D6F4F-5611-4529-B54A-DEFDE51FAFF0}" type="datetime8">
              <a:rPr lang="en-US" smtClean="0"/>
              <a:t>10/6/2024 5:07 AM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595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77ACE-EEA7-24B7-84FB-F1D090AE1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3C49D4-C2AF-E617-68B4-87345C9F57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C4190-B0E2-32CB-2A6C-818231FAC8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63082" y="6220311"/>
            <a:ext cx="1413388" cy="444095"/>
          </a:xfrm>
          <a:prstGeom prst="rect">
            <a:avLst/>
          </a:prstGeom>
        </p:spPr>
        <p:txBody>
          <a:bodyPr/>
          <a:lstStyle/>
          <a:p>
            <a:fld id="{2C8AD2DF-6CB9-4D9B-B156-9ED2C302EF5C}" type="datetime8">
              <a:rPr lang="en-US" smtClean="0"/>
              <a:t>10/6/2024 5:07 AM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8BB71-04F4-39F9-CB77-BB3AB3403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042AF-66EF-1341-F2FE-C13D2268B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13516"/>
            <a:ext cx="2743200" cy="365125"/>
          </a:xfrm>
          <a:prstGeom prst="rect">
            <a:avLst/>
          </a:prstGeom>
        </p:spPr>
        <p:txBody>
          <a:bodyPr/>
          <a:lstStyle/>
          <a:p>
            <a:fld id="{448FAF9F-7329-48BE-B464-A149E6EF6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645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B44A67-A67A-BBF4-08D0-F2D633F2C5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4B9AD6-8404-0F40-AECC-9A563188F5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299B9-A74A-16DE-7B7C-B9ABE62BF0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63082" y="6220311"/>
            <a:ext cx="1413388" cy="444095"/>
          </a:xfrm>
          <a:prstGeom prst="rect">
            <a:avLst/>
          </a:prstGeom>
        </p:spPr>
        <p:txBody>
          <a:bodyPr/>
          <a:lstStyle/>
          <a:p>
            <a:fld id="{CDF15693-BB2E-4969-BE7C-FB199C119CF2}" type="datetime8">
              <a:rPr lang="en-US" smtClean="0"/>
              <a:t>10/6/2024 5:07 AM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AE6C0-0C5A-FAF5-BEC5-CD3055283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075FE-D3B3-FBD4-B68A-6C03C4B8B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13516"/>
            <a:ext cx="2743200" cy="365125"/>
          </a:xfrm>
          <a:prstGeom prst="rect">
            <a:avLst/>
          </a:prstGeom>
        </p:spPr>
        <p:txBody>
          <a:bodyPr/>
          <a:lstStyle/>
          <a:p>
            <a:fld id="{448FAF9F-7329-48BE-B464-A149E6EF6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085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67C08-C93F-9931-0A5C-25A4DE44D3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F5FAE5-2EDE-2A21-873D-F77154D84E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795EC-061C-07AF-BE1F-A144D9B63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4A262-7E44-41F3-B445-486A8C7BFE1C}" type="datetime8">
              <a:rPr lang="en-US" smtClean="0"/>
              <a:t>10/6/2024 5:07 AM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32D3A-6DE0-4796-11F6-6579E4C68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C2CEA-C9C2-ACF0-DC4A-AD34C7489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13516"/>
            <a:ext cx="2743200" cy="365125"/>
          </a:xfrm>
          <a:prstGeom prst="rect">
            <a:avLst/>
          </a:prstGeom>
        </p:spPr>
        <p:txBody>
          <a:bodyPr/>
          <a:lstStyle/>
          <a:p>
            <a:fld id="{448FAF9F-7329-48BE-B464-A149E6EF6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7215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A6E33-9DD3-67A0-9D9B-211C3C5BE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FBED3-DE73-1484-37C9-260E8662A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B2BD7-ADAC-867D-1AA8-3DAC143C0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9A44-065B-4D7B-A773-EBBC455A02FD}" type="datetime8">
              <a:rPr lang="en-US" smtClean="0"/>
              <a:t>10/6/2024 5:07 AM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9E96B-0E18-878B-04CE-57572C922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86918-9A73-A46D-3E38-4BAFFDD5C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13516"/>
            <a:ext cx="2743200" cy="365125"/>
          </a:xfrm>
          <a:prstGeom prst="rect">
            <a:avLst/>
          </a:prstGeom>
        </p:spPr>
        <p:txBody>
          <a:bodyPr/>
          <a:lstStyle/>
          <a:p>
            <a:fld id="{448FAF9F-7329-48BE-B464-A149E6EF6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79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E3054-1F10-3981-78D1-C9458B699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73F0D-F39E-1753-5E28-33224AA49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08EED-A29C-AFE6-7524-3A97AE4F9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0AC89-B7E8-41C5-AC65-EAAC9C0B3525}" type="datetime8">
              <a:rPr lang="en-US" smtClean="0"/>
              <a:t>10/6/2024 5:07 AM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D5125-4275-88DC-A49C-BAE90A3B7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D323F-47A4-DFCF-12B8-C34EF6480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13516"/>
            <a:ext cx="2743200" cy="365125"/>
          </a:xfrm>
          <a:prstGeom prst="rect">
            <a:avLst/>
          </a:prstGeom>
        </p:spPr>
        <p:txBody>
          <a:bodyPr/>
          <a:lstStyle/>
          <a:p>
            <a:fld id="{448FAF9F-7329-48BE-B464-A149E6EF6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588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86E84-C1DA-BFCF-E3EE-FCE75CE54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7C4A6-0EA1-4153-29B0-D69902D51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68818E-EC0F-200B-192A-E33361E390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0B1B8B-EB35-038D-9327-868C3492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41D7B-46B2-436D-A23C-7F84DDEF2BA0}" type="datetime8">
              <a:rPr lang="en-US" smtClean="0"/>
              <a:t>10/6/2024 5:07 AM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5AC978-4E68-1C84-1A96-D0DB29637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B3D090-7407-0724-908A-7B835D277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13516"/>
            <a:ext cx="2743200" cy="365125"/>
          </a:xfrm>
          <a:prstGeom prst="rect">
            <a:avLst/>
          </a:prstGeom>
        </p:spPr>
        <p:txBody>
          <a:bodyPr/>
          <a:lstStyle/>
          <a:p>
            <a:fld id="{448FAF9F-7329-48BE-B464-A149E6EF6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345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76205-B0EE-6BBF-5DD5-988A1E404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7DDF5-7049-E84C-2159-87E09A440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513C97-F88A-2C8D-AE57-ACA08AE98F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FB2AED-7F86-4080-5252-F0B98023B6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F4E5B5-527E-FC9D-4D3F-68E3E69869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702248-3DE3-C13B-3721-DB98CE62D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1ABE0-A240-447F-961A-0854B7849FE6}" type="datetime8">
              <a:rPr lang="en-US" smtClean="0"/>
              <a:t>10/6/2024 5:07 AM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C5D82D-889C-6484-D561-A0D03A2A4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A832A1-B10E-6625-0DF4-CCB473ED5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13516"/>
            <a:ext cx="2743200" cy="365125"/>
          </a:xfrm>
          <a:prstGeom prst="rect">
            <a:avLst/>
          </a:prstGeom>
        </p:spPr>
        <p:txBody>
          <a:bodyPr/>
          <a:lstStyle/>
          <a:p>
            <a:fld id="{448FAF9F-7329-48BE-B464-A149E6EF6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3980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C84FC-A465-0D3E-0DD7-66FF0FEF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EE5D47-B53A-59E7-278B-E52F77580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FFDC2-FEED-46C9-9927-53D90CA94F7F}" type="datetime8">
              <a:rPr lang="en-US" smtClean="0"/>
              <a:t>10/6/2024 5:07 AM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CA4CE4-D972-6246-69B0-956CB41E1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63B4F1-85AE-474D-BBFA-5514A72A0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13516"/>
            <a:ext cx="2743200" cy="365125"/>
          </a:xfrm>
          <a:prstGeom prst="rect">
            <a:avLst/>
          </a:prstGeom>
        </p:spPr>
        <p:txBody>
          <a:bodyPr/>
          <a:lstStyle/>
          <a:p>
            <a:fld id="{448FAF9F-7329-48BE-B464-A149E6EF6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560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F04D8B-D33B-B337-1AC3-A275B5C4B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80E30-BBF1-4CEF-BF48-D2044DB5BC6F}" type="datetime8">
              <a:rPr lang="en-US" smtClean="0"/>
              <a:t>10/6/2024 5:07 AM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4181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CF68B-0618-E81F-5E94-5CA925867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5BF6A-8CF7-0CD5-8CA9-6BA1E6DFA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41630A-01E2-B458-9B15-410FEC94D4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8C7E31-51ED-4A54-900A-E57D729C5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0711F-0961-447B-A8F6-D5FC92CFD559}" type="datetime8">
              <a:rPr lang="en-US" smtClean="0"/>
              <a:t>10/6/2024 5:07 AM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61E150-6E1E-9159-11A1-F52A1E619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3F7DC5-1ADF-76D4-A667-F0CC32D90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13516"/>
            <a:ext cx="2743200" cy="365125"/>
          </a:xfrm>
          <a:prstGeom prst="rect">
            <a:avLst/>
          </a:prstGeom>
        </p:spPr>
        <p:txBody>
          <a:bodyPr/>
          <a:lstStyle/>
          <a:p>
            <a:fld id="{448FAF9F-7329-48BE-B464-A149E6EF6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020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A6E33-9DD3-67A0-9D9B-211C3C5BE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FBED3-DE73-1484-37C9-260E8662A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B2BD7-ADAC-867D-1AA8-3DAC143C00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63082" y="6220311"/>
            <a:ext cx="1413388" cy="444095"/>
          </a:xfrm>
          <a:prstGeom prst="rect">
            <a:avLst/>
          </a:prstGeom>
        </p:spPr>
        <p:txBody>
          <a:bodyPr/>
          <a:lstStyle/>
          <a:p>
            <a:fld id="{484329F4-9744-4A03-BF94-1F6EE5712D67}" type="datetime8">
              <a:rPr lang="en-US" smtClean="0"/>
              <a:t>10/6/2024 5:07 AM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9E96B-0E18-878B-04CE-57572C922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86918-9A73-A46D-3E38-4BAFFDD5C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13516"/>
            <a:ext cx="2743200" cy="365125"/>
          </a:xfrm>
          <a:prstGeom prst="rect">
            <a:avLst/>
          </a:prstGeom>
        </p:spPr>
        <p:txBody>
          <a:bodyPr/>
          <a:lstStyle/>
          <a:p>
            <a:fld id="{448FAF9F-7329-48BE-B464-A149E6EF6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06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3264-8CFC-0DCB-1A42-8E04B12C8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4353D3-5F4E-59CA-03E1-8ECC79E80A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CB9640-AA6D-9D29-6552-CE6A160FD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D7B12-B3F8-6D42-7E4A-5600A2C6D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B8D26-C2D9-473A-880E-04A06FBD676B}" type="datetime8">
              <a:rPr lang="en-US" smtClean="0"/>
              <a:t>10/6/2024 5:07 AM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A9759D-16E1-B12D-17FE-F27735311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34C0B-7ABF-C971-0581-DD88CD79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13516"/>
            <a:ext cx="2743200" cy="365125"/>
          </a:xfrm>
          <a:prstGeom prst="rect">
            <a:avLst/>
          </a:prstGeom>
        </p:spPr>
        <p:txBody>
          <a:bodyPr/>
          <a:lstStyle/>
          <a:p>
            <a:fld id="{448FAF9F-7329-48BE-B464-A149E6EF6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011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77ACE-EEA7-24B7-84FB-F1D090AE1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3C49D4-C2AF-E617-68B4-87345C9F57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C4190-B0E2-32CB-2A6C-818231FAC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38EC-67D2-4DED-8394-1C95D0CA8DA9}" type="datetime8">
              <a:rPr lang="en-US" smtClean="0"/>
              <a:t>10/6/2024 5:07 AM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8BB71-04F4-39F9-CB77-BB3AB3403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042AF-66EF-1341-F2FE-C13D2268B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13516"/>
            <a:ext cx="2743200" cy="365125"/>
          </a:xfrm>
          <a:prstGeom prst="rect">
            <a:avLst/>
          </a:prstGeom>
        </p:spPr>
        <p:txBody>
          <a:bodyPr/>
          <a:lstStyle/>
          <a:p>
            <a:fld id="{448FAF9F-7329-48BE-B464-A149E6EF6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3873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B44A67-A67A-BBF4-08D0-F2D633F2C5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4B9AD6-8404-0F40-AECC-9A563188F5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299B9-A74A-16DE-7B7C-B9ABE62BF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086DC-58A8-4195-A059-BB903D44857B}" type="datetime8">
              <a:rPr lang="en-US" smtClean="0"/>
              <a:t>10/6/2024 5:07 AM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AE6C0-0C5A-FAF5-BEC5-CD3055283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075FE-D3B3-FBD4-B68A-6C03C4B8B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13516"/>
            <a:ext cx="2743200" cy="365125"/>
          </a:xfrm>
          <a:prstGeom prst="rect">
            <a:avLst/>
          </a:prstGeom>
        </p:spPr>
        <p:txBody>
          <a:bodyPr/>
          <a:lstStyle/>
          <a:p>
            <a:fld id="{448FAF9F-7329-48BE-B464-A149E6EF6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1015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67C08-C93F-9931-0A5C-25A4DE44D3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F5FAE5-2EDE-2A21-873D-F77154D84E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795EC-061C-07AF-BE1F-A144D9B63F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612" y="6220311"/>
            <a:ext cx="2743200" cy="365125"/>
          </a:xfrm>
          <a:prstGeom prst="rect">
            <a:avLst/>
          </a:prstGeom>
        </p:spPr>
        <p:txBody>
          <a:bodyPr/>
          <a:lstStyle/>
          <a:p>
            <a:fld id="{01F35B87-2493-4FD4-AAED-F100694AD4E6}" type="datetime8">
              <a:rPr lang="en-US" smtClean="0"/>
              <a:t>10/6/2024 5:07 AM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C2CEA-C9C2-ACF0-DC4A-AD34C7489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13516"/>
            <a:ext cx="2743200" cy="365125"/>
          </a:xfrm>
          <a:prstGeom prst="rect">
            <a:avLst/>
          </a:prstGeom>
        </p:spPr>
        <p:txBody>
          <a:bodyPr/>
          <a:lstStyle/>
          <a:p>
            <a:fld id="{448FAF9F-7329-48BE-B464-A149E6EF6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7885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A6E33-9DD3-67A0-9D9B-211C3C5BE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FBED3-DE73-1484-37C9-260E8662A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B2BD7-ADAC-867D-1AA8-3DAC143C00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612" y="6220311"/>
            <a:ext cx="2743200" cy="365125"/>
          </a:xfrm>
          <a:prstGeom prst="rect">
            <a:avLst/>
          </a:prstGeom>
        </p:spPr>
        <p:txBody>
          <a:bodyPr/>
          <a:lstStyle/>
          <a:p>
            <a:fld id="{7E137B68-6346-4B69-88AB-5000454BBC1E}" type="datetime8">
              <a:rPr lang="en-US" smtClean="0"/>
              <a:t>10/6/2024 5:07 AM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9E96B-0E18-878B-04CE-57572C922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86918-9A73-A46D-3E38-4BAFFDD5C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13516"/>
            <a:ext cx="2743200" cy="365125"/>
          </a:xfrm>
          <a:prstGeom prst="rect">
            <a:avLst/>
          </a:prstGeom>
        </p:spPr>
        <p:txBody>
          <a:bodyPr/>
          <a:lstStyle/>
          <a:p>
            <a:fld id="{448FAF9F-7329-48BE-B464-A149E6EF6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0667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E3054-1F10-3981-78D1-C9458B699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73F0D-F39E-1753-5E28-33224AA49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08EED-A29C-AFE6-7524-3A97AE4F9A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612" y="6220311"/>
            <a:ext cx="2743200" cy="365125"/>
          </a:xfrm>
          <a:prstGeom prst="rect">
            <a:avLst/>
          </a:prstGeom>
        </p:spPr>
        <p:txBody>
          <a:bodyPr/>
          <a:lstStyle/>
          <a:p>
            <a:fld id="{0A58B2ED-5593-4EC7-B282-3EE426DAF0C8}" type="datetime8">
              <a:rPr lang="en-US" smtClean="0"/>
              <a:t>10/6/2024 5:07 AM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D5125-4275-88DC-A49C-BAE90A3B7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D323F-47A4-DFCF-12B8-C34EF6480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13516"/>
            <a:ext cx="2743200" cy="365125"/>
          </a:xfrm>
          <a:prstGeom prst="rect">
            <a:avLst/>
          </a:prstGeom>
        </p:spPr>
        <p:txBody>
          <a:bodyPr/>
          <a:lstStyle/>
          <a:p>
            <a:fld id="{448FAF9F-7329-48BE-B464-A149E6EF6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1857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86E84-C1DA-BFCF-E3EE-FCE75CE54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7C4A6-0EA1-4153-29B0-D69902D51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68818E-EC0F-200B-192A-E33361E390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0B1B8B-EB35-038D-9327-868C3492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612" y="6220311"/>
            <a:ext cx="2743200" cy="365125"/>
          </a:xfrm>
          <a:prstGeom prst="rect">
            <a:avLst/>
          </a:prstGeom>
        </p:spPr>
        <p:txBody>
          <a:bodyPr/>
          <a:lstStyle/>
          <a:p>
            <a:fld id="{6E64BD77-7B2A-4475-A094-AA05D88A5862}" type="datetime8">
              <a:rPr lang="en-US" smtClean="0"/>
              <a:t>10/6/2024 5:07 AM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5AC978-4E68-1C84-1A96-D0DB29637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B3D090-7407-0724-908A-7B835D277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13516"/>
            <a:ext cx="2743200" cy="365125"/>
          </a:xfrm>
          <a:prstGeom prst="rect">
            <a:avLst/>
          </a:prstGeom>
        </p:spPr>
        <p:txBody>
          <a:bodyPr/>
          <a:lstStyle/>
          <a:p>
            <a:fld id="{448FAF9F-7329-48BE-B464-A149E6EF6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323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76205-B0EE-6BBF-5DD5-988A1E404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7DDF5-7049-E84C-2159-87E09A440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513C97-F88A-2C8D-AE57-ACA08AE98F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FB2AED-7F86-4080-5252-F0B98023B6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F4E5B5-527E-FC9D-4D3F-68E3E69869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702248-3DE3-C13B-3721-DB98CE62D2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612" y="6220311"/>
            <a:ext cx="2743200" cy="365125"/>
          </a:xfrm>
          <a:prstGeom prst="rect">
            <a:avLst/>
          </a:prstGeom>
        </p:spPr>
        <p:txBody>
          <a:bodyPr/>
          <a:lstStyle/>
          <a:p>
            <a:fld id="{30BDA51C-4B68-4E73-81CF-373DD3FB4DE9}" type="datetime8">
              <a:rPr lang="en-US" smtClean="0"/>
              <a:t>10/6/2024 5:07 AM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C5D82D-889C-6484-D561-A0D03A2A4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A832A1-B10E-6625-0DF4-CCB473ED5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13516"/>
            <a:ext cx="2743200" cy="365125"/>
          </a:xfrm>
          <a:prstGeom prst="rect">
            <a:avLst/>
          </a:prstGeom>
        </p:spPr>
        <p:txBody>
          <a:bodyPr/>
          <a:lstStyle/>
          <a:p>
            <a:fld id="{448FAF9F-7329-48BE-B464-A149E6EF6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5381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C84FC-A465-0D3E-0DD7-66FF0FEF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EE5D47-B53A-59E7-278B-E52F775809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612" y="6220311"/>
            <a:ext cx="2743200" cy="365125"/>
          </a:xfrm>
          <a:prstGeom prst="rect">
            <a:avLst/>
          </a:prstGeom>
        </p:spPr>
        <p:txBody>
          <a:bodyPr/>
          <a:lstStyle/>
          <a:p>
            <a:fld id="{6EFA8602-D649-4F49-9E4C-E470BF3F1E70}" type="datetime8">
              <a:rPr lang="en-US" smtClean="0"/>
              <a:t>10/6/2024 5:07 AM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CA4CE4-D972-6246-69B0-956CB41E1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63B4F1-85AE-474D-BBFA-5514A72A0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13516"/>
            <a:ext cx="2743200" cy="365125"/>
          </a:xfrm>
          <a:prstGeom prst="rect">
            <a:avLst/>
          </a:prstGeom>
        </p:spPr>
        <p:txBody>
          <a:bodyPr/>
          <a:lstStyle/>
          <a:p>
            <a:fld id="{448FAF9F-7329-48BE-B464-A149E6EF6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5762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F04D8B-D33B-B337-1AC3-A275B5C4B9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612" y="6220311"/>
            <a:ext cx="2743200" cy="365125"/>
          </a:xfrm>
          <a:prstGeom prst="rect">
            <a:avLst/>
          </a:prstGeom>
        </p:spPr>
        <p:txBody>
          <a:bodyPr/>
          <a:lstStyle/>
          <a:p>
            <a:fld id="{DF49F30C-CFB1-43A5-BF12-B2E0047BC55C}" type="datetime8">
              <a:rPr lang="en-US" smtClean="0"/>
              <a:t>10/6/2024 5:07 AM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294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E3054-1F10-3981-78D1-C9458B699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73F0D-F39E-1753-5E28-33224AA49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08EED-A29C-AFE6-7524-3A97AE4F9A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63082" y="6220311"/>
            <a:ext cx="1413388" cy="444095"/>
          </a:xfrm>
          <a:prstGeom prst="rect">
            <a:avLst/>
          </a:prstGeom>
        </p:spPr>
        <p:txBody>
          <a:bodyPr/>
          <a:lstStyle/>
          <a:p>
            <a:fld id="{82B76505-3685-4004-87C2-F950BE2CD81D}" type="datetime8">
              <a:rPr lang="en-US" smtClean="0"/>
              <a:t>10/6/2024 5:07 AM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D5125-4275-88DC-A49C-BAE90A3B7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D323F-47A4-DFCF-12B8-C34EF6480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13516"/>
            <a:ext cx="2743200" cy="365125"/>
          </a:xfrm>
          <a:prstGeom prst="rect">
            <a:avLst/>
          </a:prstGeom>
        </p:spPr>
        <p:txBody>
          <a:bodyPr/>
          <a:lstStyle/>
          <a:p>
            <a:fld id="{448FAF9F-7329-48BE-B464-A149E6EF6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0878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CF68B-0618-E81F-5E94-5CA925867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5BF6A-8CF7-0CD5-8CA9-6BA1E6DFA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41630A-01E2-B458-9B15-410FEC94D4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8C7E31-51ED-4A54-900A-E57D729C5A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612" y="6220311"/>
            <a:ext cx="2743200" cy="365125"/>
          </a:xfrm>
          <a:prstGeom prst="rect">
            <a:avLst/>
          </a:prstGeom>
        </p:spPr>
        <p:txBody>
          <a:bodyPr/>
          <a:lstStyle/>
          <a:p>
            <a:fld id="{64AED71D-8AF6-46E0-B364-3B8A73EBC0B6}" type="datetime8">
              <a:rPr lang="en-US" smtClean="0"/>
              <a:t>10/6/2024 5:07 AM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61E150-6E1E-9159-11A1-F52A1E619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3F7DC5-1ADF-76D4-A667-F0CC32D90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13516"/>
            <a:ext cx="2743200" cy="365125"/>
          </a:xfrm>
          <a:prstGeom prst="rect">
            <a:avLst/>
          </a:prstGeom>
        </p:spPr>
        <p:txBody>
          <a:bodyPr/>
          <a:lstStyle/>
          <a:p>
            <a:fld id="{448FAF9F-7329-48BE-B464-A149E6EF6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8891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3264-8CFC-0DCB-1A42-8E04B12C8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4353D3-5F4E-59CA-03E1-8ECC79E80A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CB9640-AA6D-9D29-6552-CE6A160FD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D7B12-B3F8-6D42-7E4A-5600A2C6D1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612" y="6220311"/>
            <a:ext cx="2743200" cy="365125"/>
          </a:xfrm>
          <a:prstGeom prst="rect">
            <a:avLst/>
          </a:prstGeom>
        </p:spPr>
        <p:txBody>
          <a:bodyPr/>
          <a:lstStyle/>
          <a:p>
            <a:fld id="{D8DF0B48-B8D5-4F98-9CE8-45DBA0F167C2}" type="datetime8">
              <a:rPr lang="en-US" smtClean="0"/>
              <a:t>10/6/2024 5:07 AM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A9759D-16E1-B12D-17FE-F27735311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34C0B-7ABF-C971-0581-DD88CD79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13516"/>
            <a:ext cx="2743200" cy="365125"/>
          </a:xfrm>
          <a:prstGeom prst="rect">
            <a:avLst/>
          </a:prstGeom>
        </p:spPr>
        <p:txBody>
          <a:bodyPr/>
          <a:lstStyle/>
          <a:p>
            <a:fld id="{448FAF9F-7329-48BE-B464-A149E6EF6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689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77ACE-EEA7-24B7-84FB-F1D090AE1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3C49D4-C2AF-E617-68B4-87345C9F57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C4190-B0E2-32CB-2A6C-818231FAC8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612" y="6220311"/>
            <a:ext cx="2743200" cy="365125"/>
          </a:xfrm>
          <a:prstGeom prst="rect">
            <a:avLst/>
          </a:prstGeom>
        </p:spPr>
        <p:txBody>
          <a:bodyPr/>
          <a:lstStyle/>
          <a:p>
            <a:fld id="{7502A9E2-FCBC-47D5-9E8D-8985654FA163}" type="datetime8">
              <a:rPr lang="en-US" smtClean="0"/>
              <a:t>10/6/2024 5:07 AM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8BB71-04F4-39F9-CB77-BB3AB3403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042AF-66EF-1341-F2FE-C13D2268B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13516"/>
            <a:ext cx="2743200" cy="365125"/>
          </a:xfrm>
          <a:prstGeom prst="rect">
            <a:avLst/>
          </a:prstGeom>
        </p:spPr>
        <p:txBody>
          <a:bodyPr/>
          <a:lstStyle/>
          <a:p>
            <a:fld id="{448FAF9F-7329-48BE-B464-A149E6EF6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962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B44A67-A67A-BBF4-08D0-F2D633F2C5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4B9AD6-8404-0F40-AECC-9A563188F5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299B9-A74A-16DE-7B7C-B9ABE62BF0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612" y="6220311"/>
            <a:ext cx="2743200" cy="365125"/>
          </a:xfrm>
          <a:prstGeom prst="rect">
            <a:avLst/>
          </a:prstGeom>
        </p:spPr>
        <p:txBody>
          <a:bodyPr/>
          <a:lstStyle/>
          <a:p>
            <a:fld id="{D54548E0-BE2E-4AFA-BD95-C6715A63C52D}" type="datetime8">
              <a:rPr lang="en-US" smtClean="0"/>
              <a:t>10/6/2024 5:07 AM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AE6C0-0C5A-FAF5-BEC5-CD3055283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075FE-D3B3-FBD4-B68A-6C03C4B8B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13516"/>
            <a:ext cx="2743200" cy="365125"/>
          </a:xfrm>
          <a:prstGeom prst="rect">
            <a:avLst/>
          </a:prstGeom>
        </p:spPr>
        <p:txBody>
          <a:bodyPr/>
          <a:lstStyle/>
          <a:p>
            <a:fld id="{448FAF9F-7329-48BE-B464-A149E6EF6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2900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48910-386F-DA6F-4C0F-1888C130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04961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67C08-C93F-9931-0A5C-25A4DE44D3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F5FAE5-2EDE-2A21-873D-F77154D84E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795EC-061C-07AF-BE1F-A144D9B63F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612" y="6220311"/>
            <a:ext cx="2743200" cy="365125"/>
          </a:xfrm>
          <a:prstGeom prst="rect">
            <a:avLst/>
          </a:prstGeom>
        </p:spPr>
        <p:txBody>
          <a:bodyPr/>
          <a:lstStyle/>
          <a:p>
            <a:fld id="{43EEEF47-0381-4C21-8DD3-37092718C734}" type="datetime8">
              <a:rPr lang="en-US" smtClean="0"/>
              <a:t>10/6/2024 5:07 AM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32D3A-6DE0-4796-11F6-6579E4C68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C2CEA-C9C2-ACF0-DC4A-AD34C7489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13516"/>
            <a:ext cx="2743200" cy="365125"/>
          </a:xfrm>
          <a:prstGeom prst="rect">
            <a:avLst/>
          </a:prstGeom>
        </p:spPr>
        <p:txBody>
          <a:bodyPr/>
          <a:lstStyle/>
          <a:p>
            <a:fld id="{448FAF9F-7329-48BE-B464-A149E6EF6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477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A6E33-9DD3-67A0-9D9B-211C3C5BE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FBED3-DE73-1484-37C9-260E8662A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B2BD7-ADAC-867D-1AA8-3DAC143C00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612" y="6220311"/>
            <a:ext cx="2743200" cy="365125"/>
          </a:xfrm>
          <a:prstGeom prst="rect">
            <a:avLst/>
          </a:prstGeom>
        </p:spPr>
        <p:txBody>
          <a:bodyPr/>
          <a:lstStyle/>
          <a:p>
            <a:fld id="{C52BCA6F-1752-4FFF-A030-E0BD3C73880E}" type="datetime8">
              <a:rPr lang="en-US" smtClean="0"/>
              <a:t>10/6/2024 5:07 AM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9E96B-0E18-878B-04CE-57572C922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86918-9A73-A46D-3E38-4BAFFDD5C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13516"/>
            <a:ext cx="2743200" cy="365125"/>
          </a:xfrm>
          <a:prstGeom prst="rect">
            <a:avLst/>
          </a:prstGeom>
        </p:spPr>
        <p:txBody>
          <a:bodyPr/>
          <a:lstStyle/>
          <a:p>
            <a:fld id="{448FAF9F-7329-48BE-B464-A149E6EF6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251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E3054-1F10-3981-78D1-C9458B699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73F0D-F39E-1753-5E28-33224AA49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08EED-A29C-AFE6-7524-3A97AE4F9A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612" y="6220311"/>
            <a:ext cx="2743200" cy="365125"/>
          </a:xfrm>
          <a:prstGeom prst="rect">
            <a:avLst/>
          </a:prstGeom>
        </p:spPr>
        <p:txBody>
          <a:bodyPr/>
          <a:lstStyle/>
          <a:p>
            <a:fld id="{920180FA-A18E-4353-932D-808D88BD0C22}" type="datetime8">
              <a:rPr lang="en-US" smtClean="0"/>
              <a:t>10/6/2024 5:07 AM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D5125-4275-88DC-A49C-BAE90A3B7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D323F-47A4-DFCF-12B8-C34EF6480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13516"/>
            <a:ext cx="2743200" cy="365125"/>
          </a:xfrm>
          <a:prstGeom prst="rect">
            <a:avLst/>
          </a:prstGeom>
        </p:spPr>
        <p:txBody>
          <a:bodyPr/>
          <a:lstStyle/>
          <a:p>
            <a:fld id="{448FAF9F-7329-48BE-B464-A149E6EF6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207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86E84-C1DA-BFCF-E3EE-FCE75CE54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7C4A6-0EA1-4153-29B0-D69902D51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68818E-EC0F-200B-192A-E33361E390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0B1B8B-EB35-038D-9327-868C3492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612" y="6220311"/>
            <a:ext cx="2743200" cy="365125"/>
          </a:xfrm>
          <a:prstGeom prst="rect">
            <a:avLst/>
          </a:prstGeom>
        </p:spPr>
        <p:txBody>
          <a:bodyPr/>
          <a:lstStyle/>
          <a:p>
            <a:fld id="{085A021F-021C-4A0C-8EF6-C7E7BC4062C1}" type="datetime8">
              <a:rPr lang="en-US" smtClean="0"/>
              <a:t>10/6/2024 5:07 AM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5AC978-4E68-1C84-1A96-D0DB29637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B3D090-7407-0724-908A-7B835D277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13516"/>
            <a:ext cx="2743200" cy="365125"/>
          </a:xfrm>
          <a:prstGeom prst="rect">
            <a:avLst/>
          </a:prstGeom>
        </p:spPr>
        <p:txBody>
          <a:bodyPr/>
          <a:lstStyle/>
          <a:p>
            <a:fld id="{448FAF9F-7329-48BE-B464-A149E6EF6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374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76205-B0EE-6BBF-5DD5-988A1E404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7DDF5-7049-E84C-2159-87E09A440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513C97-F88A-2C8D-AE57-ACA08AE98F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FB2AED-7F86-4080-5252-F0B98023B6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F4E5B5-527E-FC9D-4D3F-68E3E69869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702248-3DE3-C13B-3721-DB98CE62D2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612" y="6220311"/>
            <a:ext cx="2743200" cy="365125"/>
          </a:xfrm>
          <a:prstGeom prst="rect">
            <a:avLst/>
          </a:prstGeom>
        </p:spPr>
        <p:txBody>
          <a:bodyPr/>
          <a:lstStyle/>
          <a:p>
            <a:fld id="{E083FB38-34B9-4D1A-9D2B-B746813960CA}" type="datetime8">
              <a:rPr lang="en-US" smtClean="0"/>
              <a:t>10/6/2024 5:07 AM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C5D82D-889C-6484-D561-A0D03A2A4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A832A1-B10E-6625-0DF4-CCB473ED5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13516"/>
            <a:ext cx="2743200" cy="365125"/>
          </a:xfrm>
          <a:prstGeom prst="rect">
            <a:avLst/>
          </a:prstGeom>
        </p:spPr>
        <p:txBody>
          <a:bodyPr/>
          <a:lstStyle/>
          <a:p>
            <a:fld id="{448FAF9F-7329-48BE-B464-A149E6EF6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249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86E84-C1DA-BFCF-E3EE-FCE75CE54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7C4A6-0EA1-4153-29B0-D69902D51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68818E-EC0F-200B-192A-E33361E390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0B1B8B-EB35-038D-9327-868C3492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63082" y="6220311"/>
            <a:ext cx="1413388" cy="444095"/>
          </a:xfrm>
          <a:prstGeom prst="rect">
            <a:avLst/>
          </a:prstGeom>
        </p:spPr>
        <p:txBody>
          <a:bodyPr/>
          <a:lstStyle/>
          <a:p>
            <a:fld id="{94A0BCE3-4D40-45F0-A2D1-4B457B46A7B4}" type="datetime8">
              <a:rPr lang="en-US" smtClean="0"/>
              <a:t>10/6/2024 5:07 AM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5AC978-4E68-1C84-1A96-D0DB29637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B3D090-7407-0724-908A-7B835D277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13516"/>
            <a:ext cx="2743200" cy="365125"/>
          </a:xfrm>
          <a:prstGeom prst="rect">
            <a:avLst/>
          </a:prstGeom>
        </p:spPr>
        <p:txBody>
          <a:bodyPr/>
          <a:lstStyle/>
          <a:p>
            <a:fld id="{448FAF9F-7329-48BE-B464-A149E6EF6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7073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C84FC-A465-0D3E-0DD7-66FF0FEF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EE5D47-B53A-59E7-278B-E52F775809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612" y="6220311"/>
            <a:ext cx="2743200" cy="365125"/>
          </a:xfrm>
          <a:prstGeom prst="rect">
            <a:avLst/>
          </a:prstGeom>
        </p:spPr>
        <p:txBody>
          <a:bodyPr/>
          <a:lstStyle/>
          <a:p>
            <a:fld id="{0E79E78B-D421-4A51-AF6A-46F6D849AC15}" type="datetime8">
              <a:rPr lang="en-US" smtClean="0"/>
              <a:t>10/6/2024 5:07 AM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CA4CE4-D972-6246-69B0-956CB41E1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63B4F1-85AE-474D-BBFA-5514A72A0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13516"/>
            <a:ext cx="2743200" cy="365125"/>
          </a:xfrm>
          <a:prstGeom prst="rect">
            <a:avLst/>
          </a:prstGeom>
        </p:spPr>
        <p:txBody>
          <a:bodyPr/>
          <a:lstStyle/>
          <a:p>
            <a:fld id="{448FAF9F-7329-48BE-B464-A149E6EF6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9950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F04D8B-D33B-B337-1AC3-A275B5C4B9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612" y="622031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fld id="{50652751-4F74-461D-94E6-30352F0D1620}" type="datetime8">
              <a:rPr lang="en-US" smtClean="0"/>
              <a:t>10/6/2024 5:07 AM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8638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CF68B-0618-E81F-5E94-5CA925867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5BF6A-8CF7-0CD5-8CA9-6BA1E6DFA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41630A-01E2-B458-9B15-410FEC94D4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8C7E31-51ED-4A54-900A-E57D729C5A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612" y="6220311"/>
            <a:ext cx="2743200" cy="365125"/>
          </a:xfrm>
          <a:prstGeom prst="rect">
            <a:avLst/>
          </a:prstGeom>
        </p:spPr>
        <p:txBody>
          <a:bodyPr/>
          <a:lstStyle/>
          <a:p>
            <a:fld id="{B5F34F23-E725-4FCA-A0F4-F010D7BC1E59}" type="datetime8">
              <a:rPr lang="en-US" smtClean="0"/>
              <a:t>10/6/2024 5:07 AM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61E150-6E1E-9159-11A1-F52A1E619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3F7DC5-1ADF-76D4-A667-F0CC32D90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13516"/>
            <a:ext cx="2743200" cy="365125"/>
          </a:xfrm>
          <a:prstGeom prst="rect">
            <a:avLst/>
          </a:prstGeom>
        </p:spPr>
        <p:txBody>
          <a:bodyPr/>
          <a:lstStyle/>
          <a:p>
            <a:fld id="{448FAF9F-7329-48BE-B464-A149E6EF6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78009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3264-8CFC-0DCB-1A42-8E04B12C8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4353D3-5F4E-59CA-03E1-8ECC79E80A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CB9640-AA6D-9D29-6552-CE6A160FD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D7B12-B3F8-6D42-7E4A-5600A2C6D1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612" y="6220311"/>
            <a:ext cx="2743200" cy="365125"/>
          </a:xfrm>
          <a:prstGeom prst="rect">
            <a:avLst/>
          </a:prstGeom>
        </p:spPr>
        <p:txBody>
          <a:bodyPr/>
          <a:lstStyle/>
          <a:p>
            <a:fld id="{BC95EB2B-A3DB-4E81-A4DF-2DF769B195DD}" type="datetime8">
              <a:rPr lang="en-US" smtClean="0"/>
              <a:t>10/6/2024 5:07 AM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A9759D-16E1-B12D-17FE-F27735311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34C0B-7ABF-C971-0581-DD88CD79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13516"/>
            <a:ext cx="2743200" cy="365125"/>
          </a:xfrm>
          <a:prstGeom prst="rect">
            <a:avLst/>
          </a:prstGeom>
        </p:spPr>
        <p:txBody>
          <a:bodyPr/>
          <a:lstStyle/>
          <a:p>
            <a:fld id="{448FAF9F-7329-48BE-B464-A149E6EF6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1655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77ACE-EEA7-24B7-84FB-F1D090AE1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3C49D4-C2AF-E617-68B4-87345C9F57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C4190-B0E2-32CB-2A6C-818231FAC8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612" y="6220311"/>
            <a:ext cx="2743200" cy="365125"/>
          </a:xfrm>
          <a:prstGeom prst="rect">
            <a:avLst/>
          </a:prstGeom>
        </p:spPr>
        <p:txBody>
          <a:bodyPr/>
          <a:lstStyle/>
          <a:p>
            <a:fld id="{B0F0C3EF-5074-4D98-8013-33750C604D99}" type="datetime8">
              <a:rPr lang="en-US" smtClean="0"/>
              <a:t>10/6/2024 5:07 AM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8BB71-04F4-39F9-CB77-BB3AB3403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042AF-66EF-1341-F2FE-C13D2268B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13516"/>
            <a:ext cx="2743200" cy="365125"/>
          </a:xfrm>
          <a:prstGeom prst="rect">
            <a:avLst/>
          </a:prstGeom>
        </p:spPr>
        <p:txBody>
          <a:bodyPr/>
          <a:lstStyle/>
          <a:p>
            <a:fld id="{448FAF9F-7329-48BE-B464-A149E6EF6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755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B44A67-A67A-BBF4-08D0-F2D633F2C5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4B9AD6-8404-0F40-AECC-9A563188F5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299B9-A74A-16DE-7B7C-B9ABE62BF0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612" y="6220311"/>
            <a:ext cx="2743200" cy="365125"/>
          </a:xfrm>
          <a:prstGeom prst="rect">
            <a:avLst/>
          </a:prstGeom>
        </p:spPr>
        <p:txBody>
          <a:bodyPr/>
          <a:lstStyle/>
          <a:p>
            <a:fld id="{1D98B0BB-73AB-4FC2-99DC-7D201CE4A21F}" type="datetime8">
              <a:rPr lang="en-US" smtClean="0"/>
              <a:t>10/6/2024 5:07 AM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AE6C0-0C5A-FAF5-BEC5-CD3055283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075FE-D3B3-FBD4-B68A-6C03C4B8B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13516"/>
            <a:ext cx="2743200" cy="365125"/>
          </a:xfrm>
          <a:prstGeom prst="rect">
            <a:avLst/>
          </a:prstGeom>
        </p:spPr>
        <p:txBody>
          <a:bodyPr/>
          <a:lstStyle/>
          <a:p>
            <a:fld id="{448FAF9F-7329-48BE-B464-A149E6EF6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35155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48910-386F-DA6F-4C0F-1888C130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08399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67C08-C93F-9931-0A5C-25A4DE44D3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F5FAE5-2EDE-2A21-873D-F77154D84E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795EC-061C-07AF-BE1F-A144D9B63F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612" y="6220311"/>
            <a:ext cx="2743200" cy="365125"/>
          </a:xfrm>
          <a:prstGeom prst="rect">
            <a:avLst/>
          </a:prstGeom>
        </p:spPr>
        <p:txBody>
          <a:bodyPr/>
          <a:lstStyle/>
          <a:p>
            <a:fld id="{C78222A8-E913-485E-8B34-32D7AF7F0B88}" type="datetime8">
              <a:rPr lang="en-US" smtClean="0"/>
              <a:t>10/6/2024 5:07 AM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32D3A-6DE0-4796-11F6-6579E4C68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C2CEA-C9C2-ACF0-DC4A-AD34C7489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13516"/>
            <a:ext cx="2743200" cy="365125"/>
          </a:xfrm>
          <a:prstGeom prst="rect">
            <a:avLst/>
          </a:prstGeom>
        </p:spPr>
        <p:txBody>
          <a:bodyPr/>
          <a:lstStyle/>
          <a:p>
            <a:fld id="{448FAF9F-7329-48BE-B464-A149E6EF6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14525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A6E33-9DD3-67A0-9D9B-211C3C5BE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FBED3-DE73-1484-37C9-260E8662A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B2BD7-ADAC-867D-1AA8-3DAC143C00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612" y="6220311"/>
            <a:ext cx="2743200" cy="365125"/>
          </a:xfrm>
          <a:prstGeom prst="rect">
            <a:avLst/>
          </a:prstGeom>
        </p:spPr>
        <p:txBody>
          <a:bodyPr/>
          <a:lstStyle/>
          <a:p>
            <a:fld id="{5DD4A174-0A0E-41F3-ABE1-B676285C38D7}" type="datetime8">
              <a:rPr lang="en-US" smtClean="0"/>
              <a:t>10/6/2024 5:07 AM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9E96B-0E18-878B-04CE-57572C922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86918-9A73-A46D-3E38-4BAFFDD5C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13516"/>
            <a:ext cx="2743200" cy="365125"/>
          </a:xfrm>
          <a:prstGeom prst="rect">
            <a:avLst/>
          </a:prstGeom>
        </p:spPr>
        <p:txBody>
          <a:bodyPr/>
          <a:lstStyle/>
          <a:p>
            <a:fld id="{448FAF9F-7329-48BE-B464-A149E6EF6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08624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E3054-1F10-3981-78D1-C9458B699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73F0D-F39E-1753-5E28-33224AA49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08EED-A29C-AFE6-7524-3A97AE4F9A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612" y="6220311"/>
            <a:ext cx="2743200" cy="365125"/>
          </a:xfrm>
          <a:prstGeom prst="rect">
            <a:avLst/>
          </a:prstGeom>
        </p:spPr>
        <p:txBody>
          <a:bodyPr/>
          <a:lstStyle/>
          <a:p>
            <a:fld id="{19C34514-E559-4D8C-ABBF-DC0E100F55C2}" type="datetime8">
              <a:rPr lang="en-US" smtClean="0"/>
              <a:t>10/6/2024 5:07 AM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D5125-4275-88DC-A49C-BAE90A3B7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D323F-47A4-DFCF-12B8-C34EF6480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13516"/>
            <a:ext cx="2743200" cy="365125"/>
          </a:xfrm>
          <a:prstGeom prst="rect">
            <a:avLst/>
          </a:prstGeom>
        </p:spPr>
        <p:txBody>
          <a:bodyPr/>
          <a:lstStyle/>
          <a:p>
            <a:fld id="{448FAF9F-7329-48BE-B464-A149E6EF6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625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76205-B0EE-6BBF-5DD5-988A1E404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7DDF5-7049-E84C-2159-87E09A440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513C97-F88A-2C8D-AE57-ACA08AE98F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FB2AED-7F86-4080-5252-F0B98023B6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F4E5B5-527E-FC9D-4D3F-68E3E69869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702248-3DE3-C13B-3721-DB98CE62D2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63082" y="6220311"/>
            <a:ext cx="1413388" cy="444095"/>
          </a:xfrm>
          <a:prstGeom prst="rect">
            <a:avLst/>
          </a:prstGeom>
        </p:spPr>
        <p:txBody>
          <a:bodyPr/>
          <a:lstStyle/>
          <a:p>
            <a:fld id="{CE35F6D9-7023-4F15-BCB4-16429A08EBBA}" type="datetime8">
              <a:rPr lang="en-US" smtClean="0"/>
              <a:t>10/6/2024 5:07 AM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C5D82D-889C-6484-D561-A0D03A2A4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A832A1-B10E-6625-0DF4-CCB473ED5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13516"/>
            <a:ext cx="2743200" cy="365125"/>
          </a:xfrm>
          <a:prstGeom prst="rect">
            <a:avLst/>
          </a:prstGeom>
        </p:spPr>
        <p:txBody>
          <a:bodyPr/>
          <a:lstStyle/>
          <a:p>
            <a:fld id="{448FAF9F-7329-48BE-B464-A149E6EF6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7405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86E84-C1DA-BFCF-E3EE-FCE75CE54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7C4A6-0EA1-4153-29B0-D69902D51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68818E-EC0F-200B-192A-E33361E390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0B1B8B-EB35-038D-9327-868C3492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612" y="6220311"/>
            <a:ext cx="2743200" cy="365125"/>
          </a:xfrm>
          <a:prstGeom prst="rect">
            <a:avLst/>
          </a:prstGeom>
        </p:spPr>
        <p:txBody>
          <a:bodyPr/>
          <a:lstStyle/>
          <a:p>
            <a:fld id="{92FF14BF-E36E-49D6-AC66-9E5053F19A43}" type="datetime8">
              <a:rPr lang="en-US" smtClean="0"/>
              <a:t>10/6/2024 5:07 AM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5AC978-4E68-1C84-1A96-D0DB29637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B3D090-7407-0724-908A-7B835D277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13516"/>
            <a:ext cx="2743200" cy="365125"/>
          </a:xfrm>
          <a:prstGeom prst="rect">
            <a:avLst/>
          </a:prstGeom>
        </p:spPr>
        <p:txBody>
          <a:bodyPr/>
          <a:lstStyle/>
          <a:p>
            <a:fld id="{448FAF9F-7329-48BE-B464-A149E6EF6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3981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76205-B0EE-6BBF-5DD5-988A1E404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7DDF5-7049-E84C-2159-87E09A440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513C97-F88A-2C8D-AE57-ACA08AE98F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FB2AED-7F86-4080-5252-F0B98023B6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F4E5B5-527E-FC9D-4D3F-68E3E69869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702248-3DE3-C13B-3721-DB98CE62D2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612" y="6220311"/>
            <a:ext cx="2743200" cy="365125"/>
          </a:xfrm>
          <a:prstGeom prst="rect">
            <a:avLst/>
          </a:prstGeom>
        </p:spPr>
        <p:txBody>
          <a:bodyPr/>
          <a:lstStyle/>
          <a:p>
            <a:fld id="{35767DDF-6721-427B-BF41-0DEF2DE91C28}" type="datetime8">
              <a:rPr lang="en-US" smtClean="0"/>
              <a:t>10/6/2024 5:07 AM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C5D82D-889C-6484-D561-A0D03A2A4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A832A1-B10E-6625-0DF4-CCB473ED5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13516"/>
            <a:ext cx="2743200" cy="365125"/>
          </a:xfrm>
          <a:prstGeom prst="rect">
            <a:avLst/>
          </a:prstGeom>
        </p:spPr>
        <p:txBody>
          <a:bodyPr/>
          <a:lstStyle/>
          <a:p>
            <a:fld id="{448FAF9F-7329-48BE-B464-A149E6EF6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2336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C84FC-A465-0D3E-0DD7-66FF0FEF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EE5D47-B53A-59E7-278B-E52F775809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612" y="6220311"/>
            <a:ext cx="2743200" cy="365125"/>
          </a:xfrm>
          <a:prstGeom prst="rect">
            <a:avLst/>
          </a:prstGeom>
        </p:spPr>
        <p:txBody>
          <a:bodyPr/>
          <a:lstStyle/>
          <a:p>
            <a:fld id="{20706EEF-3F95-43A7-874C-A9186118BDC2}" type="datetime8">
              <a:rPr lang="en-US" smtClean="0"/>
              <a:t>10/6/2024 5:07 AM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CA4CE4-D972-6246-69B0-956CB41E1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63B4F1-85AE-474D-BBFA-5514A72A0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13516"/>
            <a:ext cx="2743200" cy="365125"/>
          </a:xfrm>
          <a:prstGeom prst="rect">
            <a:avLst/>
          </a:prstGeom>
        </p:spPr>
        <p:txBody>
          <a:bodyPr/>
          <a:lstStyle/>
          <a:p>
            <a:fld id="{448FAF9F-7329-48BE-B464-A149E6EF6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6646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F04D8B-D33B-B337-1AC3-A275B5C4B9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612" y="6220311"/>
            <a:ext cx="2743200" cy="365125"/>
          </a:xfrm>
          <a:prstGeom prst="rect">
            <a:avLst/>
          </a:prstGeom>
        </p:spPr>
        <p:txBody>
          <a:bodyPr/>
          <a:lstStyle/>
          <a:p>
            <a:fld id="{7C89F274-520C-4CD1-B62D-4E1FFA5EDB2F}" type="datetime8">
              <a:rPr lang="en-US" smtClean="0"/>
              <a:t>10/6/2024 5:07 AM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7289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CF68B-0618-E81F-5E94-5CA925867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5BF6A-8CF7-0CD5-8CA9-6BA1E6DFA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41630A-01E2-B458-9B15-410FEC94D4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8C7E31-51ED-4A54-900A-E57D729C5A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612" y="6220311"/>
            <a:ext cx="2743200" cy="365125"/>
          </a:xfrm>
          <a:prstGeom prst="rect">
            <a:avLst/>
          </a:prstGeom>
        </p:spPr>
        <p:txBody>
          <a:bodyPr/>
          <a:lstStyle/>
          <a:p>
            <a:fld id="{021CB08C-49DE-4F96-B24E-3EFFBB7B4E2B}" type="datetime8">
              <a:rPr lang="en-US" smtClean="0"/>
              <a:t>10/6/2024 5:07 AM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61E150-6E1E-9159-11A1-F52A1E619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3F7DC5-1ADF-76D4-A667-F0CC32D90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13516"/>
            <a:ext cx="2743200" cy="365125"/>
          </a:xfrm>
          <a:prstGeom prst="rect">
            <a:avLst/>
          </a:prstGeom>
        </p:spPr>
        <p:txBody>
          <a:bodyPr/>
          <a:lstStyle/>
          <a:p>
            <a:fld id="{448FAF9F-7329-48BE-B464-A149E6EF6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63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3264-8CFC-0DCB-1A42-8E04B12C8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4353D3-5F4E-59CA-03E1-8ECC79E80A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CB9640-AA6D-9D29-6552-CE6A160FD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D7B12-B3F8-6D42-7E4A-5600A2C6D1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612" y="6220311"/>
            <a:ext cx="2743200" cy="365125"/>
          </a:xfrm>
          <a:prstGeom prst="rect">
            <a:avLst/>
          </a:prstGeom>
        </p:spPr>
        <p:txBody>
          <a:bodyPr/>
          <a:lstStyle/>
          <a:p>
            <a:fld id="{0A98BB84-6952-45AE-9547-A20BD989041B}" type="datetime8">
              <a:rPr lang="en-US" smtClean="0"/>
              <a:t>10/6/2024 5:07 AM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A9759D-16E1-B12D-17FE-F27735311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34C0B-7ABF-C971-0581-DD88CD79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13516"/>
            <a:ext cx="2743200" cy="365125"/>
          </a:xfrm>
          <a:prstGeom prst="rect">
            <a:avLst/>
          </a:prstGeom>
        </p:spPr>
        <p:txBody>
          <a:bodyPr/>
          <a:lstStyle/>
          <a:p>
            <a:fld id="{448FAF9F-7329-48BE-B464-A149E6EF6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66311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77ACE-EEA7-24B7-84FB-F1D090AE1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3C49D4-C2AF-E617-68B4-87345C9F57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C4190-B0E2-32CB-2A6C-818231FAC8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612" y="6220311"/>
            <a:ext cx="2743200" cy="365125"/>
          </a:xfrm>
          <a:prstGeom prst="rect">
            <a:avLst/>
          </a:prstGeom>
        </p:spPr>
        <p:txBody>
          <a:bodyPr/>
          <a:lstStyle/>
          <a:p>
            <a:fld id="{9B7D8ADD-EEA4-4F78-8871-013B1AE80A2C}" type="datetime8">
              <a:rPr lang="en-US" smtClean="0"/>
              <a:t>10/6/2024 5:07 AM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8BB71-04F4-39F9-CB77-BB3AB3403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042AF-66EF-1341-F2FE-C13D2268B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13516"/>
            <a:ext cx="2743200" cy="365125"/>
          </a:xfrm>
          <a:prstGeom prst="rect">
            <a:avLst/>
          </a:prstGeom>
        </p:spPr>
        <p:txBody>
          <a:bodyPr/>
          <a:lstStyle/>
          <a:p>
            <a:fld id="{448FAF9F-7329-48BE-B464-A149E6EF6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78088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B44A67-A67A-BBF4-08D0-F2D633F2C5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4B9AD6-8404-0F40-AECC-9A563188F5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299B9-A74A-16DE-7B7C-B9ABE62BF0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612" y="6220311"/>
            <a:ext cx="2743200" cy="365125"/>
          </a:xfrm>
          <a:prstGeom prst="rect">
            <a:avLst/>
          </a:prstGeom>
        </p:spPr>
        <p:txBody>
          <a:bodyPr/>
          <a:lstStyle/>
          <a:p>
            <a:fld id="{E4792CA2-89EA-4A2A-AEAE-7262F590E9E9}" type="datetime8">
              <a:rPr lang="en-US" smtClean="0"/>
              <a:t>10/6/2024 5:07 AM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AE6C0-0C5A-FAF5-BEC5-CD3055283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075FE-D3B3-FBD4-B68A-6C03C4B8B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13516"/>
            <a:ext cx="2743200" cy="365125"/>
          </a:xfrm>
          <a:prstGeom prst="rect">
            <a:avLst/>
          </a:prstGeom>
        </p:spPr>
        <p:txBody>
          <a:bodyPr/>
          <a:lstStyle/>
          <a:p>
            <a:fld id="{448FAF9F-7329-48BE-B464-A149E6EF6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4639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48910-386F-DA6F-4C0F-1888C130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408661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67C08-C93F-9931-0A5C-25A4DE44D3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F5FAE5-2EDE-2A21-873D-F77154D84E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795EC-061C-07AF-BE1F-A144D9B63F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612" y="6220311"/>
            <a:ext cx="2743200" cy="365125"/>
          </a:xfrm>
          <a:prstGeom prst="rect">
            <a:avLst/>
          </a:prstGeom>
        </p:spPr>
        <p:txBody>
          <a:bodyPr/>
          <a:lstStyle/>
          <a:p>
            <a:fld id="{D340032E-CCDD-42A3-9D0E-7D0985EBA077}" type="datetime8">
              <a:rPr lang="en-US" smtClean="0"/>
              <a:t>10/6/2024 5:07 AM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32D3A-6DE0-4796-11F6-6579E4C68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C2CEA-C9C2-ACF0-DC4A-AD34C7489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13516"/>
            <a:ext cx="2743200" cy="365125"/>
          </a:xfrm>
          <a:prstGeom prst="rect">
            <a:avLst/>
          </a:prstGeom>
        </p:spPr>
        <p:txBody>
          <a:bodyPr/>
          <a:lstStyle/>
          <a:p>
            <a:fld id="{448FAF9F-7329-48BE-B464-A149E6EF6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888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C84FC-A465-0D3E-0DD7-66FF0FEF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EE5D47-B53A-59E7-278B-E52F775809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63082" y="6220311"/>
            <a:ext cx="1413388" cy="444095"/>
          </a:xfrm>
          <a:prstGeom prst="rect">
            <a:avLst/>
          </a:prstGeom>
        </p:spPr>
        <p:txBody>
          <a:bodyPr/>
          <a:lstStyle/>
          <a:p>
            <a:fld id="{CA197A66-F6EC-4BFC-A3DF-BB907BBB8E00}" type="datetime8">
              <a:rPr lang="en-US" smtClean="0"/>
              <a:t>10/6/2024 5:07 AM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CA4CE4-D972-6246-69B0-956CB41E1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63B4F1-85AE-474D-BBFA-5514A72A0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13516"/>
            <a:ext cx="2743200" cy="365125"/>
          </a:xfrm>
          <a:prstGeom prst="rect">
            <a:avLst/>
          </a:prstGeom>
        </p:spPr>
        <p:txBody>
          <a:bodyPr/>
          <a:lstStyle/>
          <a:p>
            <a:fld id="{448FAF9F-7329-48BE-B464-A149E6EF6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4554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A6E33-9DD3-67A0-9D9B-211C3C5BE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FBED3-DE73-1484-37C9-260E8662A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B2BD7-ADAC-867D-1AA8-3DAC143C00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612" y="6220311"/>
            <a:ext cx="2743200" cy="365125"/>
          </a:xfrm>
          <a:prstGeom prst="rect">
            <a:avLst/>
          </a:prstGeom>
        </p:spPr>
        <p:txBody>
          <a:bodyPr/>
          <a:lstStyle/>
          <a:p>
            <a:fld id="{3CE93BE6-684D-4669-9A7C-93AF5CACCDC8}" type="datetime8">
              <a:rPr lang="en-US" smtClean="0"/>
              <a:t>10/6/2024 5:07 AM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9E96B-0E18-878B-04CE-57572C922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86918-9A73-A46D-3E38-4BAFFDD5C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13516"/>
            <a:ext cx="2743200" cy="365125"/>
          </a:xfrm>
          <a:prstGeom prst="rect">
            <a:avLst/>
          </a:prstGeom>
        </p:spPr>
        <p:txBody>
          <a:bodyPr/>
          <a:lstStyle/>
          <a:p>
            <a:fld id="{448FAF9F-7329-48BE-B464-A149E6EF6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43028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E3054-1F10-3981-78D1-C9458B699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73F0D-F39E-1753-5E28-33224AA49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08EED-A29C-AFE6-7524-3A97AE4F9A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612" y="6220311"/>
            <a:ext cx="2743200" cy="365125"/>
          </a:xfrm>
          <a:prstGeom prst="rect">
            <a:avLst/>
          </a:prstGeom>
        </p:spPr>
        <p:txBody>
          <a:bodyPr/>
          <a:lstStyle/>
          <a:p>
            <a:fld id="{C2A99522-82C3-4D7A-8385-30FD23EFFCE8}" type="datetime8">
              <a:rPr lang="en-US" smtClean="0"/>
              <a:t>10/6/2024 5:07 AM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D5125-4275-88DC-A49C-BAE90A3B7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D323F-47A4-DFCF-12B8-C34EF6480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13516"/>
            <a:ext cx="2743200" cy="365125"/>
          </a:xfrm>
          <a:prstGeom prst="rect">
            <a:avLst/>
          </a:prstGeom>
        </p:spPr>
        <p:txBody>
          <a:bodyPr/>
          <a:lstStyle/>
          <a:p>
            <a:fld id="{448FAF9F-7329-48BE-B464-A149E6EF6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2421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86E84-C1DA-BFCF-E3EE-FCE75CE54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7C4A6-0EA1-4153-29B0-D69902D51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68818E-EC0F-200B-192A-E33361E390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0B1B8B-EB35-038D-9327-868C3492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612" y="6220311"/>
            <a:ext cx="2743200" cy="365125"/>
          </a:xfrm>
          <a:prstGeom prst="rect">
            <a:avLst/>
          </a:prstGeom>
        </p:spPr>
        <p:txBody>
          <a:bodyPr/>
          <a:lstStyle/>
          <a:p>
            <a:fld id="{345B6C8D-310B-431D-AA3F-37F3A42A5E69}" type="datetime8">
              <a:rPr lang="en-US" smtClean="0"/>
              <a:t>10/6/2024 5:07 AM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5AC978-4E68-1C84-1A96-D0DB29637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B3D090-7407-0724-908A-7B835D277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13516"/>
            <a:ext cx="2743200" cy="365125"/>
          </a:xfrm>
          <a:prstGeom prst="rect">
            <a:avLst/>
          </a:prstGeom>
        </p:spPr>
        <p:txBody>
          <a:bodyPr/>
          <a:lstStyle/>
          <a:p>
            <a:fld id="{448FAF9F-7329-48BE-B464-A149E6EF6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81139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76205-B0EE-6BBF-5DD5-988A1E404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7DDF5-7049-E84C-2159-87E09A440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513C97-F88A-2C8D-AE57-ACA08AE98F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FB2AED-7F86-4080-5252-F0B98023B6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F4E5B5-527E-FC9D-4D3F-68E3E69869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702248-3DE3-C13B-3721-DB98CE62D2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612" y="6220311"/>
            <a:ext cx="2743200" cy="365125"/>
          </a:xfrm>
          <a:prstGeom prst="rect">
            <a:avLst/>
          </a:prstGeom>
        </p:spPr>
        <p:txBody>
          <a:bodyPr/>
          <a:lstStyle/>
          <a:p>
            <a:fld id="{4235BACD-73E1-4FEC-9DBA-452AC1B94698}" type="datetime8">
              <a:rPr lang="en-US" smtClean="0"/>
              <a:t>10/6/2024 5:07 AM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C5D82D-889C-6484-D561-A0D03A2A4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A832A1-B10E-6625-0DF4-CCB473ED5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13516"/>
            <a:ext cx="2743200" cy="365125"/>
          </a:xfrm>
          <a:prstGeom prst="rect">
            <a:avLst/>
          </a:prstGeom>
        </p:spPr>
        <p:txBody>
          <a:bodyPr/>
          <a:lstStyle/>
          <a:p>
            <a:fld id="{448FAF9F-7329-48BE-B464-A149E6EF6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8905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C84FC-A465-0D3E-0DD7-66FF0FEF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EE5D47-B53A-59E7-278B-E52F775809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612" y="6220311"/>
            <a:ext cx="2743200" cy="365125"/>
          </a:xfrm>
          <a:prstGeom prst="rect">
            <a:avLst/>
          </a:prstGeom>
        </p:spPr>
        <p:txBody>
          <a:bodyPr/>
          <a:lstStyle/>
          <a:p>
            <a:fld id="{647B7210-A17D-404C-A704-DF9F8F161CCB}" type="datetime8">
              <a:rPr lang="en-US" smtClean="0"/>
              <a:t>10/6/2024 5:07 AM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CA4CE4-D972-6246-69B0-956CB41E1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63B4F1-85AE-474D-BBFA-5514A72A0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13516"/>
            <a:ext cx="2743200" cy="365125"/>
          </a:xfrm>
          <a:prstGeom prst="rect">
            <a:avLst/>
          </a:prstGeom>
        </p:spPr>
        <p:txBody>
          <a:bodyPr/>
          <a:lstStyle/>
          <a:p>
            <a:fld id="{448FAF9F-7329-48BE-B464-A149E6EF6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25334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768601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CF68B-0618-E81F-5E94-5CA925867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5BF6A-8CF7-0CD5-8CA9-6BA1E6DFA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41630A-01E2-B458-9B15-410FEC94D4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8C7E31-51ED-4A54-900A-E57D729C5A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612" y="6220311"/>
            <a:ext cx="2743200" cy="365125"/>
          </a:xfrm>
          <a:prstGeom prst="rect">
            <a:avLst/>
          </a:prstGeom>
        </p:spPr>
        <p:txBody>
          <a:bodyPr/>
          <a:lstStyle/>
          <a:p>
            <a:fld id="{4F114C9B-D4C7-4DD8-8CF2-D61BB9D95E3A}" type="datetime8">
              <a:rPr lang="en-US" smtClean="0"/>
              <a:t>10/6/2024 5:07 AM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61E150-6E1E-9159-11A1-F52A1E619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3F7DC5-1ADF-76D4-A667-F0CC32D90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13516"/>
            <a:ext cx="2743200" cy="365125"/>
          </a:xfrm>
          <a:prstGeom prst="rect">
            <a:avLst/>
          </a:prstGeom>
        </p:spPr>
        <p:txBody>
          <a:bodyPr/>
          <a:lstStyle/>
          <a:p>
            <a:fld id="{448FAF9F-7329-48BE-B464-A149E6EF6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79321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3264-8CFC-0DCB-1A42-8E04B12C8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4353D3-5F4E-59CA-03E1-8ECC79E80A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CB9640-AA6D-9D29-6552-CE6A160FD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D7B12-B3F8-6D42-7E4A-5600A2C6D1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612" y="6220311"/>
            <a:ext cx="2743200" cy="365125"/>
          </a:xfrm>
          <a:prstGeom prst="rect">
            <a:avLst/>
          </a:prstGeom>
        </p:spPr>
        <p:txBody>
          <a:bodyPr/>
          <a:lstStyle/>
          <a:p>
            <a:fld id="{BA71FD43-D1A8-466A-BA73-B49E9C16C079}" type="datetime8">
              <a:rPr lang="en-US" smtClean="0"/>
              <a:t>10/6/2024 5:07 AM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A9759D-16E1-B12D-17FE-F27735311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34C0B-7ABF-C971-0581-DD88CD79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13516"/>
            <a:ext cx="2743200" cy="365125"/>
          </a:xfrm>
          <a:prstGeom prst="rect">
            <a:avLst/>
          </a:prstGeom>
        </p:spPr>
        <p:txBody>
          <a:bodyPr/>
          <a:lstStyle/>
          <a:p>
            <a:fld id="{448FAF9F-7329-48BE-B464-A149E6EF6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1977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77ACE-EEA7-24B7-84FB-F1D090AE1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3C49D4-C2AF-E617-68B4-87345C9F57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C4190-B0E2-32CB-2A6C-818231FAC8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612" y="6220311"/>
            <a:ext cx="2743200" cy="365125"/>
          </a:xfrm>
          <a:prstGeom prst="rect">
            <a:avLst/>
          </a:prstGeom>
        </p:spPr>
        <p:txBody>
          <a:bodyPr/>
          <a:lstStyle/>
          <a:p>
            <a:fld id="{F001753D-0BF6-47F7-BB1F-00148051F69A}" type="datetime8">
              <a:rPr lang="en-US" smtClean="0"/>
              <a:t>10/6/2024 5:07 AM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8BB71-04F4-39F9-CB77-BB3AB3403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042AF-66EF-1341-F2FE-C13D2268B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13516"/>
            <a:ext cx="2743200" cy="365125"/>
          </a:xfrm>
          <a:prstGeom prst="rect">
            <a:avLst/>
          </a:prstGeom>
        </p:spPr>
        <p:txBody>
          <a:bodyPr/>
          <a:lstStyle/>
          <a:p>
            <a:fld id="{448FAF9F-7329-48BE-B464-A149E6EF6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47520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B44A67-A67A-BBF4-08D0-F2D633F2C5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4B9AD6-8404-0F40-AECC-9A563188F5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299B9-A74A-16DE-7B7C-B9ABE62BF0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612" y="6220311"/>
            <a:ext cx="2743200" cy="365125"/>
          </a:xfrm>
          <a:prstGeom prst="rect">
            <a:avLst/>
          </a:prstGeom>
        </p:spPr>
        <p:txBody>
          <a:bodyPr/>
          <a:lstStyle/>
          <a:p>
            <a:fld id="{032DD6BB-588F-488D-8C5E-107D9A0924CE}" type="datetime8">
              <a:rPr lang="en-US" smtClean="0"/>
              <a:t>10/6/2024 5:07 AM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AE6C0-0C5A-FAF5-BEC5-CD3055283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075FE-D3B3-FBD4-B68A-6C03C4B8B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13516"/>
            <a:ext cx="2743200" cy="365125"/>
          </a:xfrm>
          <a:prstGeom prst="rect">
            <a:avLst/>
          </a:prstGeom>
        </p:spPr>
        <p:txBody>
          <a:bodyPr/>
          <a:lstStyle/>
          <a:p>
            <a:fld id="{448FAF9F-7329-48BE-B464-A149E6EF6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170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F04D8B-D33B-B337-1AC3-A275B5C4B9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547" y="6271111"/>
            <a:ext cx="2573741" cy="363153"/>
          </a:xfrm>
          <a:prstGeom prst="rect">
            <a:avLst/>
          </a:prstGeom>
        </p:spPr>
        <p:txBody>
          <a:bodyPr/>
          <a:lstStyle/>
          <a:p>
            <a:fld id="{EEEFB7AF-1759-4B37-8443-D913712EF154}" type="datetime8">
              <a:rPr lang="en-US" smtClean="0"/>
              <a:t>10/6/2024 5:07 AM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37035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48910-386F-DA6F-4C0F-1888C130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1894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CF68B-0618-E81F-5E94-5CA925867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5BF6A-8CF7-0CD5-8CA9-6BA1E6DFA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41630A-01E2-B458-9B15-410FEC94D4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8C7E31-51ED-4A54-900A-E57D729C5A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63082" y="6220311"/>
            <a:ext cx="1413388" cy="444095"/>
          </a:xfrm>
          <a:prstGeom prst="rect">
            <a:avLst/>
          </a:prstGeom>
        </p:spPr>
        <p:txBody>
          <a:bodyPr/>
          <a:lstStyle/>
          <a:p>
            <a:fld id="{3AB58D6B-70A0-4ACA-8580-739A20298F93}" type="datetime8">
              <a:rPr lang="en-US" smtClean="0"/>
              <a:t>10/6/2024 5:07 AM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61E150-6E1E-9159-11A1-F52A1E619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3F7DC5-1ADF-76D4-A667-F0CC32D90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13516"/>
            <a:ext cx="2743200" cy="365125"/>
          </a:xfrm>
          <a:prstGeom prst="rect">
            <a:avLst/>
          </a:prstGeom>
        </p:spPr>
        <p:txBody>
          <a:bodyPr/>
          <a:lstStyle/>
          <a:p>
            <a:fld id="{448FAF9F-7329-48BE-B464-A149E6EF6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621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3264-8CFC-0DCB-1A42-8E04B12C8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4353D3-5F4E-59CA-03E1-8ECC79E80A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CB9640-AA6D-9D29-6552-CE6A160FD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D7B12-B3F8-6D42-7E4A-5600A2C6D1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63082" y="6220311"/>
            <a:ext cx="1413388" cy="444095"/>
          </a:xfrm>
          <a:prstGeom prst="rect">
            <a:avLst/>
          </a:prstGeom>
        </p:spPr>
        <p:txBody>
          <a:bodyPr/>
          <a:lstStyle/>
          <a:p>
            <a:fld id="{D19026EC-3982-46F1-B3EB-4B344683C0F7}" type="datetime8">
              <a:rPr lang="en-US" smtClean="0"/>
              <a:t>10/6/2024 5:07 AM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A9759D-16E1-B12D-17FE-F27735311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34C0B-7ABF-C971-0581-DD88CD79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13516"/>
            <a:ext cx="2743200" cy="365125"/>
          </a:xfrm>
          <a:prstGeom prst="rect">
            <a:avLst/>
          </a:prstGeom>
        </p:spPr>
        <p:txBody>
          <a:bodyPr/>
          <a:lstStyle/>
          <a:p>
            <a:fld id="{448FAF9F-7329-48BE-B464-A149E6EF6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978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1343094-69F7-C1D3-3511-745E3644426E}"/>
              </a:ext>
            </a:extLst>
          </p:cNvPr>
          <p:cNvSpPr/>
          <p:nvPr userDrawn="1"/>
        </p:nvSpPr>
        <p:spPr>
          <a:xfrm>
            <a:off x="0" y="1"/>
            <a:ext cx="12192000" cy="495037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B84DBB-776E-1DCA-8678-C3B31D45EA14}"/>
              </a:ext>
            </a:extLst>
          </p:cNvPr>
          <p:cNvSpPr/>
          <p:nvPr userDrawn="1"/>
        </p:nvSpPr>
        <p:spPr>
          <a:xfrm>
            <a:off x="228600" y="211283"/>
            <a:ext cx="11734800" cy="60703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23CBDF-AFF3-EC5B-12B7-6C910C5AE50F}"/>
              </a:ext>
            </a:extLst>
          </p:cNvPr>
          <p:cNvSpPr/>
          <p:nvPr userDrawn="1"/>
        </p:nvSpPr>
        <p:spPr>
          <a:xfrm>
            <a:off x="228600" y="6646716"/>
            <a:ext cx="11734800" cy="114624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7CCCAC-3646-1E66-5830-A17CC1699B99}"/>
              </a:ext>
            </a:extLst>
          </p:cNvPr>
          <p:cNvGrpSpPr/>
          <p:nvPr userDrawn="1"/>
        </p:nvGrpSpPr>
        <p:grpSpPr>
          <a:xfrm>
            <a:off x="228600" y="787782"/>
            <a:ext cx="11734800" cy="148892"/>
            <a:chOff x="228600" y="661487"/>
            <a:chExt cx="11734800" cy="14475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B5D289C-291F-D4E6-A3F8-F1E286FE120B}"/>
                </a:ext>
              </a:extLst>
            </p:cNvPr>
            <p:cNvSpPr/>
            <p:nvPr userDrawn="1"/>
          </p:nvSpPr>
          <p:spPr>
            <a:xfrm>
              <a:off x="228600" y="661488"/>
              <a:ext cx="11734800" cy="1447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B8F024C-1D93-7729-F8F3-8B006B00E670}"/>
                </a:ext>
              </a:extLst>
            </p:cNvPr>
            <p:cNvSpPr/>
            <p:nvPr userDrawn="1"/>
          </p:nvSpPr>
          <p:spPr>
            <a:xfrm>
              <a:off x="228600" y="661487"/>
              <a:ext cx="1895168" cy="144759"/>
            </a:xfrm>
            <a:prstGeom prst="rect">
              <a:avLst/>
            </a:prstGeom>
            <a:solidFill>
              <a:srgbClr val="8CED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2DE7479-C6AD-4F3C-C904-55C06B7630E0}"/>
                </a:ext>
              </a:extLst>
            </p:cNvPr>
            <p:cNvSpPr/>
            <p:nvPr userDrawn="1"/>
          </p:nvSpPr>
          <p:spPr>
            <a:xfrm>
              <a:off x="10068232" y="661487"/>
              <a:ext cx="1895168" cy="144759"/>
            </a:xfrm>
            <a:prstGeom prst="rect">
              <a:avLst/>
            </a:prstGeom>
            <a:solidFill>
              <a:srgbClr val="8CED33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D3C9C1B-563B-4375-8C9E-D0FA6F386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31892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4173667-708D-4E15-92FD-9DE0B65CD5D7}" type="datetime8">
              <a:rPr lang="en-US" smtClean="0"/>
              <a:t>10/6/2024 5:07 AM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99C020-6AD7-A9B2-52FD-0534AB75C652}"/>
              </a:ext>
            </a:extLst>
          </p:cNvPr>
          <p:cNvSpPr txBox="1"/>
          <p:nvPr userDrawn="1"/>
        </p:nvSpPr>
        <p:spPr>
          <a:xfrm rot="16200000">
            <a:off x="-2160681" y="3418411"/>
            <a:ext cx="5363584" cy="4001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ĐẠI HỌC CÔNG NGHIỆP HÀ NỘI - HAUI</a:t>
            </a:r>
          </a:p>
        </p:txBody>
      </p:sp>
    </p:spTree>
    <p:extLst>
      <p:ext uri="{BB962C8B-B14F-4D97-AF65-F5344CB8AC3E}">
        <p14:creationId xmlns:p14="http://schemas.microsoft.com/office/powerpoint/2010/main" val="4157110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1343094-69F7-C1D3-3511-745E3644426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B84DBB-776E-1DCA-8678-C3B31D45EA14}"/>
              </a:ext>
            </a:extLst>
          </p:cNvPr>
          <p:cNvSpPr/>
          <p:nvPr userDrawn="1"/>
        </p:nvSpPr>
        <p:spPr>
          <a:xfrm>
            <a:off x="228600" y="179073"/>
            <a:ext cx="11734800" cy="60412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641E2-A088-F909-378A-48528300A4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0612" y="62203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2F71237-ACE6-46F5-AB0E-D795DCE1B3AF}" type="datetime8">
              <a:rPr lang="en-US" smtClean="0"/>
              <a:t>10/6/2024 5:07 AM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23CBDF-AFF3-EC5B-12B7-6C910C5AE50F}"/>
              </a:ext>
            </a:extLst>
          </p:cNvPr>
          <p:cNvSpPr/>
          <p:nvPr userDrawn="1"/>
        </p:nvSpPr>
        <p:spPr>
          <a:xfrm>
            <a:off x="228600" y="6549782"/>
            <a:ext cx="11734800" cy="1146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7CCCAC-3646-1E66-5830-A17CC1699B99}"/>
              </a:ext>
            </a:extLst>
          </p:cNvPr>
          <p:cNvGrpSpPr/>
          <p:nvPr userDrawn="1"/>
        </p:nvGrpSpPr>
        <p:grpSpPr>
          <a:xfrm>
            <a:off x="228600" y="754260"/>
            <a:ext cx="11734800" cy="148892"/>
            <a:chOff x="228600" y="661487"/>
            <a:chExt cx="11734800" cy="14475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B5D289C-291F-D4E6-A3F8-F1E286FE120B}"/>
                </a:ext>
              </a:extLst>
            </p:cNvPr>
            <p:cNvSpPr/>
            <p:nvPr userDrawn="1"/>
          </p:nvSpPr>
          <p:spPr>
            <a:xfrm>
              <a:off x="228600" y="661488"/>
              <a:ext cx="11734800" cy="144758"/>
            </a:xfrm>
            <a:prstGeom prst="rect">
              <a:avLst/>
            </a:prstGeom>
            <a:solidFill>
              <a:srgbClr val="8CED33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B8F024C-1D93-7729-F8F3-8B006B00E670}"/>
                </a:ext>
              </a:extLst>
            </p:cNvPr>
            <p:cNvSpPr/>
            <p:nvPr userDrawn="1"/>
          </p:nvSpPr>
          <p:spPr>
            <a:xfrm>
              <a:off x="228600" y="661487"/>
              <a:ext cx="1895168" cy="144759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2DE7479-C6AD-4F3C-C904-55C06B7630E0}"/>
                </a:ext>
              </a:extLst>
            </p:cNvPr>
            <p:cNvSpPr/>
            <p:nvPr userDrawn="1"/>
          </p:nvSpPr>
          <p:spPr>
            <a:xfrm>
              <a:off x="10068232" y="661487"/>
              <a:ext cx="1895168" cy="144759"/>
            </a:xfrm>
            <a:prstGeom prst="rect">
              <a:avLst/>
            </a:prstGeom>
            <a:solidFill>
              <a:srgbClr val="BFBFBF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5973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1343094-69F7-C1D3-3511-745E3644426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B84DBB-776E-1DCA-8678-C3B31D45EA14}"/>
              </a:ext>
            </a:extLst>
          </p:cNvPr>
          <p:cNvSpPr/>
          <p:nvPr userDrawn="1"/>
        </p:nvSpPr>
        <p:spPr>
          <a:xfrm>
            <a:off x="228600" y="193594"/>
            <a:ext cx="11734800" cy="60412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23CBDF-AFF3-EC5B-12B7-6C910C5AE50F}"/>
              </a:ext>
            </a:extLst>
          </p:cNvPr>
          <p:cNvSpPr/>
          <p:nvPr userDrawn="1"/>
        </p:nvSpPr>
        <p:spPr>
          <a:xfrm>
            <a:off x="228600" y="6549782"/>
            <a:ext cx="11734800" cy="1146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E1A2E7F-F5C9-D819-632C-8824410A46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0612" y="62203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9672AF95-5BE3-4274-B730-F722B1A27E71}" type="datetime8">
              <a:rPr lang="en-US" smtClean="0"/>
              <a:pPr/>
              <a:t>10/6/2024 5:07 AM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11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55516C-3A7E-6B8B-3772-28ED4523375C}"/>
              </a:ext>
            </a:extLst>
          </p:cNvPr>
          <p:cNvSpPr/>
          <p:nvPr userDrawn="1"/>
        </p:nvSpPr>
        <p:spPr>
          <a:xfrm>
            <a:off x="-7256" y="-9463"/>
            <a:ext cx="12192000" cy="5238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343094-69F7-C1D3-3511-745E3644426E}"/>
              </a:ext>
            </a:extLst>
          </p:cNvPr>
          <p:cNvSpPr/>
          <p:nvPr userDrawn="1"/>
        </p:nvSpPr>
        <p:spPr>
          <a:xfrm>
            <a:off x="0" y="514350"/>
            <a:ext cx="12192000" cy="63436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B84DBB-776E-1DCA-8678-C3B31D45EA14}"/>
              </a:ext>
            </a:extLst>
          </p:cNvPr>
          <p:cNvSpPr/>
          <p:nvPr userDrawn="1"/>
        </p:nvSpPr>
        <p:spPr>
          <a:xfrm>
            <a:off x="228600" y="179073"/>
            <a:ext cx="11734800" cy="60412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23CBDF-AFF3-EC5B-12B7-6C910C5AE50F}"/>
              </a:ext>
            </a:extLst>
          </p:cNvPr>
          <p:cNvSpPr/>
          <p:nvPr userDrawn="1"/>
        </p:nvSpPr>
        <p:spPr>
          <a:xfrm>
            <a:off x="228600" y="6549782"/>
            <a:ext cx="11734800" cy="1146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46A8E3-0819-89B3-2691-D4C58DE9EC3E}"/>
              </a:ext>
            </a:extLst>
          </p:cNvPr>
          <p:cNvSpPr/>
          <p:nvPr userDrawn="1"/>
        </p:nvSpPr>
        <p:spPr>
          <a:xfrm rot="16200000">
            <a:off x="-2570611" y="2560996"/>
            <a:ext cx="5362567" cy="235855"/>
          </a:xfrm>
          <a:custGeom>
            <a:avLst/>
            <a:gdLst>
              <a:gd name="connsiteX0" fmla="*/ 0 w 5181135"/>
              <a:gd name="connsiteY0" fmla="*/ 0 h 228598"/>
              <a:gd name="connsiteX1" fmla="*/ 5181135 w 5181135"/>
              <a:gd name="connsiteY1" fmla="*/ 0 h 228598"/>
              <a:gd name="connsiteX2" fmla="*/ 5181135 w 5181135"/>
              <a:gd name="connsiteY2" fmla="*/ 228598 h 228598"/>
              <a:gd name="connsiteX3" fmla="*/ 0 w 5181135"/>
              <a:gd name="connsiteY3" fmla="*/ 228598 h 228598"/>
              <a:gd name="connsiteX4" fmla="*/ 0 w 5181135"/>
              <a:gd name="connsiteY4" fmla="*/ 0 h 228598"/>
              <a:gd name="connsiteX0" fmla="*/ 0 w 5362567"/>
              <a:gd name="connsiteY0" fmla="*/ 7257 h 235855"/>
              <a:gd name="connsiteX1" fmla="*/ 5362567 w 5362567"/>
              <a:gd name="connsiteY1" fmla="*/ 0 h 235855"/>
              <a:gd name="connsiteX2" fmla="*/ 5181135 w 5362567"/>
              <a:gd name="connsiteY2" fmla="*/ 235855 h 235855"/>
              <a:gd name="connsiteX3" fmla="*/ 0 w 5362567"/>
              <a:gd name="connsiteY3" fmla="*/ 235855 h 235855"/>
              <a:gd name="connsiteX4" fmla="*/ 0 w 5362567"/>
              <a:gd name="connsiteY4" fmla="*/ 7257 h 235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567" h="235855">
                <a:moveTo>
                  <a:pt x="0" y="7257"/>
                </a:moveTo>
                <a:lnTo>
                  <a:pt x="5362567" y="0"/>
                </a:lnTo>
                <a:lnTo>
                  <a:pt x="5181135" y="235855"/>
                </a:lnTo>
                <a:lnTo>
                  <a:pt x="0" y="235855"/>
                </a:lnTo>
                <a:lnTo>
                  <a:pt x="0" y="72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AF5FFE-4F67-2282-0210-F60D097A5128}"/>
              </a:ext>
            </a:extLst>
          </p:cNvPr>
          <p:cNvSpPr/>
          <p:nvPr userDrawn="1"/>
        </p:nvSpPr>
        <p:spPr>
          <a:xfrm rot="16200000">
            <a:off x="9400121" y="2561071"/>
            <a:ext cx="5369671" cy="228600"/>
          </a:xfrm>
          <a:custGeom>
            <a:avLst/>
            <a:gdLst>
              <a:gd name="connsiteX0" fmla="*/ 0 w 5181135"/>
              <a:gd name="connsiteY0" fmla="*/ 0 h 228599"/>
              <a:gd name="connsiteX1" fmla="*/ 5181135 w 5181135"/>
              <a:gd name="connsiteY1" fmla="*/ 0 h 228599"/>
              <a:gd name="connsiteX2" fmla="*/ 5181135 w 5181135"/>
              <a:gd name="connsiteY2" fmla="*/ 228599 h 228599"/>
              <a:gd name="connsiteX3" fmla="*/ 0 w 5181135"/>
              <a:gd name="connsiteY3" fmla="*/ 228599 h 228599"/>
              <a:gd name="connsiteX4" fmla="*/ 0 w 5181135"/>
              <a:gd name="connsiteY4" fmla="*/ 0 h 228599"/>
              <a:gd name="connsiteX0" fmla="*/ 0 w 5369671"/>
              <a:gd name="connsiteY0" fmla="*/ 0 h 228599"/>
              <a:gd name="connsiteX1" fmla="*/ 5181135 w 5369671"/>
              <a:gd name="connsiteY1" fmla="*/ 0 h 228599"/>
              <a:gd name="connsiteX2" fmla="*/ 5369671 w 5369671"/>
              <a:gd name="connsiteY2" fmla="*/ 228599 h 228599"/>
              <a:gd name="connsiteX3" fmla="*/ 0 w 5369671"/>
              <a:gd name="connsiteY3" fmla="*/ 228599 h 228599"/>
              <a:gd name="connsiteX4" fmla="*/ 0 w 5369671"/>
              <a:gd name="connsiteY4" fmla="*/ 0 h 228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9671" h="228599">
                <a:moveTo>
                  <a:pt x="0" y="0"/>
                </a:moveTo>
                <a:lnTo>
                  <a:pt x="5181135" y="0"/>
                </a:lnTo>
                <a:lnTo>
                  <a:pt x="5369671" y="228599"/>
                </a:lnTo>
                <a:lnTo>
                  <a:pt x="0" y="228599"/>
                </a:lnTo>
                <a:lnTo>
                  <a:pt x="0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E75F9F1-0AB7-526B-F243-5A9919C9A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0612" y="62203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B50D6A89-6838-47AA-81C7-08E0D613658E}" type="datetime8">
              <a:rPr lang="en-US" smtClean="0"/>
              <a:pPr/>
              <a:t>10/6/2024 5:07 AM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30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4149AE-D65D-54C5-0C2C-D3FA1FBEEF3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35F653-FDCD-862A-06E2-FE6DD59F3ABA}"/>
              </a:ext>
            </a:extLst>
          </p:cNvPr>
          <p:cNvSpPr/>
          <p:nvPr userDrawn="1"/>
        </p:nvSpPr>
        <p:spPr>
          <a:xfrm>
            <a:off x="0" y="1483525"/>
            <a:ext cx="12191999" cy="35184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9DD6B8-70EB-EF30-2902-9EA1F54DC38C}"/>
              </a:ext>
            </a:extLst>
          </p:cNvPr>
          <p:cNvSpPr/>
          <p:nvPr userDrawn="1"/>
        </p:nvSpPr>
        <p:spPr>
          <a:xfrm>
            <a:off x="0" y="5227984"/>
            <a:ext cx="12191999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F8CCD5-5D34-935F-0E43-57816ED98A90}"/>
              </a:ext>
            </a:extLst>
          </p:cNvPr>
          <p:cNvSpPr/>
          <p:nvPr userDrawn="1"/>
        </p:nvSpPr>
        <p:spPr>
          <a:xfrm>
            <a:off x="1" y="1056361"/>
            <a:ext cx="12191999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386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B35F653-FDCD-862A-06E2-FE6DD59F3ABA}"/>
              </a:ext>
            </a:extLst>
          </p:cNvPr>
          <p:cNvSpPr/>
          <p:nvPr userDrawn="1"/>
        </p:nvSpPr>
        <p:spPr>
          <a:xfrm>
            <a:off x="0" y="1497246"/>
            <a:ext cx="12191999" cy="35184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84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1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" Target="slide8.xml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10" Type="http://schemas.openxmlformats.org/officeDocument/2006/relationships/image" Target="../media/image14.png"/><Relationship Id="rId4" Type="http://schemas.openxmlformats.org/officeDocument/2006/relationships/image" Target="../media/image15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ọc phí đại học Công Nghiệp Hà Nội năm 2023 -2024 mới nhất">
            <a:extLst>
              <a:ext uri="{FF2B5EF4-FFF2-40B4-BE49-F238E27FC236}">
                <a16:creationId xmlns:a16="http://schemas.microsoft.com/office/drawing/2014/main" id="{8D8325AE-BB74-9207-5B37-2A4A1AAC8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52" y="192570"/>
            <a:ext cx="11708296" cy="602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425189-53BA-1F38-4983-AC05D7B99B2F}"/>
              </a:ext>
            </a:extLst>
          </p:cNvPr>
          <p:cNvSpPr txBox="1"/>
          <p:nvPr/>
        </p:nvSpPr>
        <p:spPr>
          <a:xfrm>
            <a:off x="3171864" y="415478"/>
            <a:ext cx="6102626" cy="868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 ÁN TỐT NGHIỆP</a:t>
            </a: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50B8FB20-49BD-2B3A-ABEE-7966040C81AB}"/>
              </a:ext>
            </a:extLst>
          </p:cNvPr>
          <p:cNvSpPr txBox="1"/>
          <p:nvPr/>
        </p:nvSpPr>
        <p:spPr>
          <a:xfrm>
            <a:off x="151667" y="3775700"/>
            <a:ext cx="117082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ĐỀ TÀI:</a:t>
            </a:r>
          </a:p>
          <a:p>
            <a:pPr algn="ctr"/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XÂY DỰNG ỨNG DỤNG WEB MESTORE KINH DOANH THỜI TRANG SỬ DỤNG ASP.NET</a:t>
            </a:r>
          </a:p>
        </p:txBody>
      </p:sp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0961E5F6-3C9A-2B7D-9A88-7D1A34EF0A5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886" y="1327974"/>
            <a:ext cx="1865858" cy="186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9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10FF5-CF99-64BF-3498-8CA5E5D2B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820ECC-56BD-8C55-C74A-856F956A7C26}"/>
              </a:ext>
            </a:extLst>
          </p:cNvPr>
          <p:cNvSpPr txBox="1"/>
          <p:nvPr/>
        </p:nvSpPr>
        <p:spPr>
          <a:xfrm>
            <a:off x="2853812" y="194616"/>
            <a:ext cx="6026002" cy="107721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2.1 </a:t>
            </a:r>
            <a:r>
              <a:rPr lang="vi-VN" sz="32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 CHỨC NĂNG CHÍNH</a:t>
            </a:r>
            <a:endParaRPr lang="en-US" sz="32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sz="32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B8F47B-4750-69C9-CBB0-B0FCFC9B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510" y="4098317"/>
            <a:ext cx="1999302" cy="19641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A545CEA-72DC-A4D5-B25F-995303200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7986" y="3656065"/>
            <a:ext cx="1999301" cy="19402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7B1904F-EA6C-5400-5B42-0478325DB2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669453"/>
              </p:ext>
            </p:extLst>
          </p:nvPr>
        </p:nvGraphicFramePr>
        <p:xfrm>
          <a:off x="1050202" y="1515201"/>
          <a:ext cx="8899557" cy="5342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57362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ABE9176-9079-86E7-A5DF-063706C2E81B}"/>
              </a:ext>
            </a:extLst>
          </p:cNvPr>
          <p:cNvSpPr txBox="1"/>
          <p:nvPr/>
        </p:nvSpPr>
        <p:spPr>
          <a:xfrm>
            <a:off x="2853812" y="194616"/>
            <a:ext cx="6026002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</a:t>
            </a:r>
            <a:r>
              <a:rPr lang="vi-VN" sz="32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200" b="1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BIỂU </a:t>
            </a:r>
            <a:r>
              <a:rPr lang="vi-VN" sz="32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 CƠ SỞ DỮ LIỆU</a:t>
            </a:r>
            <a:endParaRPr lang="en-US" sz="32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5A7295-9135-0B80-78E5-6404787D2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287" y="941560"/>
            <a:ext cx="9533299" cy="526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24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7E3BB-6992-7D1B-A0DA-2826E41A9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2234628-4B5F-BAD8-CBD0-7E2E43914425}"/>
              </a:ext>
            </a:extLst>
          </p:cNvPr>
          <p:cNvSpPr/>
          <p:nvPr/>
        </p:nvSpPr>
        <p:spPr>
          <a:xfrm>
            <a:off x="-1" y="5001977"/>
            <a:ext cx="12192000" cy="1862768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68F4B2-DFAC-FC87-4AE1-94B4206C9BC4}"/>
              </a:ext>
            </a:extLst>
          </p:cNvPr>
          <p:cNvSpPr/>
          <p:nvPr/>
        </p:nvSpPr>
        <p:spPr>
          <a:xfrm>
            <a:off x="-2" y="0"/>
            <a:ext cx="12192000" cy="148352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6A2FBB-B125-F54A-4779-195A54DA21B9}"/>
              </a:ext>
            </a:extLst>
          </p:cNvPr>
          <p:cNvSpPr/>
          <p:nvPr/>
        </p:nvSpPr>
        <p:spPr>
          <a:xfrm>
            <a:off x="0" y="1483525"/>
            <a:ext cx="12191999" cy="35184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BB0FBD-CC3E-6266-44E0-ADF55FAF026D}"/>
              </a:ext>
            </a:extLst>
          </p:cNvPr>
          <p:cNvSpPr/>
          <p:nvPr/>
        </p:nvSpPr>
        <p:spPr>
          <a:xfrm>
            <a:off x="0" y="5227984"/>
            <a:ext cx="12191999" cy="228600"/>
          </a:xfrm>
          <a:prstGeom prst="rect">
            <a:avLst/>
          </a:prstGeom>
          <a:solidFill>
            <a:srgbClr val="A9D18E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25F34C-F64F-DC09-DA6A-CFBFBE353E55}"/>
              </a:ext>
            </a:extLst>
          </p:cNvPr>
          <p:cNvSpPr/>
          <p:nvPr/>
        </p:nvSpPr>
        <p:spPr>
          <a:xfrm>
            <a:off x="1" y="1056361"/>
            <a:ext cx="12191999" cy="228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08AE11-FD69-2711-B25A-66E49FFB4086}"/>
              </a:ext>
            </a:extLst>
          </p:cNvPr>
          <p:cNvSpPr txBox="1"/>
          <p:nvPr/>
        </p:nvSpPr>
        <p:spPr>
          <a:xfrm>
            <a:off x="-55832" y="1961187"/>
            <a:ext cx="123036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KẾT QUẢ</a:t>
            </a:r>
            <a:r>
              <a:rPr lang="vi-VN" sz="96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algn="ctr"/>
            <a:r>
              <a:rPr lang="vi-VN" sz="96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ĐẠT ĐƯỢC</a:t>
            </a:r>
            <a:r>
              <a:rPr lang="en-US" sz="96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algn="ctr"/>
            <a:endParaRPr lang="en-US" sz="96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81725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72FBB6-D668-AAF4-FA6D-4A8C0673E111}"/>
              </a:ext>
            </a:extLst>
          </p:cNvPr>
          <p:cNvSpPr txBox="1"/>
          <p:nvPr/>
        </p:nvSpPr>
        <p:spPr>
          <a:xfrm>
            <a:off x="454210" y="272564"/>
            <a:ext cx="10909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3.1 GIAO DIỆN WEBSITE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A3415C-FAE1-4DDA-45F5-C714C46EED92}"/>
              </a:ext>
            </a:extLst>
          </p:cNvPr>
          <p:cNvSpPr txBox="1"/>
          <p:nvPr/>
        </p:nvSpPr>
        <p:spPr>
          <a:xfrm>
            <a:off x="3620467" y="5704827"/>
            <a:ext cx="4951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b="1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ký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b="1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khách hàng</a:t>
            </a:r>
            <a:endParaRPr lang="en-US" sz="2400" b="1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ED99A6-78A9-77F1-83F4-2D7507B2BC02}"/>
              </a:ext>
            </a:extLst>
          </p:cNvPr>
          <p:cNvSpPr/>
          <p:nvPr/>
        </p:nvSpPr>
        <p:spPr>
          <a:xfrm>
            <a:off x="0" y="-423881"/>
            <a:ext cx="12192000" cy="3482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86B466-CA62-4076-4E10-9E21AA335D82}"/>
              </a:ext>
            </a:extLst>
          </p:cNvPr>
          <p:cNvSpPr/>
          <p:nvPr/>
        </p:nvSpPr>
        <p:spPr>
          <a:xfrm>
            <a:off x="0" y="7091514"/>
            <a:ext cx="12192000" cy="52322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0399C4-D694-6D5A-CD73-2341707D93AF}"/>
              </a:ext>
            </a:extLst>
          </p:cNvPr>
          <p:cNvSpPr/>
          <p:nvPr/>
        </p:nvSpPr>
        <p:spPr>
          <a:xfrm>
            <a:off x="-6354304" y="288673"/>
            <a:ext cx="6095999" cy="2455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131610-F735-3A8D-FACA-E61C8D67965D}"/>
              </a:ext>
            </a:extLst>
          </p:cNvPr>
          <p:cNvSpPr/>
          <p:nvPr/>
        </p:nvSpPr>
        <p:spPr>
          <a:xfrm>
            <a:off x="12910088" y="6254932"/>
            <a:ext cx="5434738" cy="295882"/>
          </a:xfrm>
          <a:prstGeom prst="rect">
            <a:avLst/>
          </a:prstGeom>
          <a:solidFill>
            <a:srgbClr val="A9D18E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A3E1ED-A192-1BC5-5DD6-D2058146D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730" y="1108995"/>
            <a:ext cx="6937964" cy="459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49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A3415C-FAE1-4DDA-45F5-C714C46EED92}"/>
              </a:ext>
            </a:extLst>
          </p:cNvPr>
          <p:cNvSpPr txBox="1"/>
          <p:nvPr/>
        </p:nvSpPr>
        <p:spPr>
          <a:xfrm>
            <a:off x="4538948" y="5831382"/>
            <a:ext cx="478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b="1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 nhập</a:t>
            </a:r>
            <a:endParaRPr lang="en-US" sz="2400" b="1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F93AAC-7D2D-7F8A-1CE0-1A9D222C7FBA}"/>
              </a:ext>
            </a:extLst>
          </p:cNvPr>
          <p:cNvSpPr txBox="1"/>
          <p:nvPr/>
        </p:nvSpPr>
        <p:spPr>
          <a:xfrm>
            <a:off x="454210" y="272564"/>
            <a:ext cx="10909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3.1 GIAO DIỆN WEBSITE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8658F6-C4B3-CAB6-67AD-630969F8A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994" y="1572692"/>
            <a:ext cx="8130012" cy="288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0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5B8E78-D3F2-7852-5E78-71EB755C7FF5}"/>
              </a:ext>
            </a:extLst>
          </p:cNvPr>
          <p:cNvSpPr txBox="1"/>
          <p:nvPr/>
        </p:nvSpPr>
        <p:spPr>
          <a:xfrm>
            <a:off x="4470654" y="5592193"/>
            <a:ext cx="3250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b="1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trang chủ</a:t>
            </a:r>
            <a:endParaRPr lang="en-US" sz="2400" b="1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A5F4C2-EB53-597A-60E4-CB43FE9C3DDD}"/>
              </a:ext>
            </a:extLst>
          </p:cNvPr>
          <p:cNvSpPr txBox="1"/>
          <p:nvPr/>
        </p:nvSpPr>
        <p:spPr>
          <a:xfrm>
            <a:off x="454210" y="272564"/>
            <a:ext cx="10909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3.1 GIAO DIỆN WEBSITE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3888F8-5283-2A59-A3A1-9C0F71476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207" y="1050196"/>
            <a:ext cx="9113582" cy="451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4774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52F87E-0332-D88B-86FD-48B543D5741A}"/>
              </a:ext>
            </a:extLst>
          </p:cNvPr>
          <p:cNvSpPr txBox="1"/>
          <p:nvPr/>
        </p:nvSpPr>
        <p:spPr>
          <a:xfrm>
            <a:off x="4488721" y="5375832"/>
            <a:ext cx="4060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b="1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 phẩm</a:t>
            </a:r>
            <a:endParaRPr lang="en-US" sz="2800" b="1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EBFCE2-7CD2-A648-A749-A05385832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56" y="958948"/>
            <a:ext cx="8283711" cy="40365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2118E1-FFDC-8260-85D9-C43BDB930325}"/>
              </a:ext>
            </a:extLst>
          </p:cNvPr>
          <p:cNvSpPr txBox="1"/>
          <p:nvPr/>
        </p:nvSpPr>
        <p:spPr>
          <a:xfrm>
            <a:off x="454210" y="272564"/>
            <a:ext cx="10909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3.1 GIAO DIỆN WEBSITE</a:t>
            </a:r>
          </a:p>
        </p:txBody>
      </p:sp>
    </p:spTree>
    <p:extLst>
      <p:ext uri="{BB962C8B-B14F-4D97-AF65-F5344CB8AC3E}">
        <p14:creationId xmlns:p14="http://schemas.microsoft.com/office/powerpoint/2010/main" val="33712963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43B69-53A5-2149-2EA5-2B78FDBCC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D36117-BFEA-5C3E-3071-92C19F6FD381}"/>
              </a:ext>
            </a:extLst>
          </p:cNvPr>
          <p:cNvSpPr txBox="1"/>
          <p:nvPr/>
        </p:nvSpPr>
        <p:spPr>
          <a:xfrm>
            <a:off x="3415275" y="5597063"/>
            <a:ext cx="5361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b="1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chi tiết sản phẩm</a:t>
            </a:r>
            <a:endParaRPr lang="en-US" sz="2800" b="1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855451-87D9-9D3F-8592-6E0721D12959}"/>
              </a:ext>
            </a:extLst>
          </p:cNvPr>
          <p:cNvSpPr txBox="1"/>
          <p:nvPr/>
        </p:nvSpPr>
        <p:spPr>
          <a:xfrm>
            <a:off x="454210" y="272564"/>
            <a:ext cx="10909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3.1 GIAO DIỆN WEBSITE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76C3B7-3CDC-2D4B-02F4-1A7FBDDF7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151" y="958948"/>
            <a:ext cx="6455121" cy="44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759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E7F24-687C-5165-11A1-663064084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3A3286-F50D-4321-5BEF-BEC04C7CB082}"/>
              </a:ext>
            </a:extLst>
          </p:cNvPr>
          <p:cNvSpPr txBox="1"/>
          <p:nvPr/>
        </p:nvSpPr>
        <p:spPr>
          <a:xfrm>
            <a:off x="4013070" y="5597063"/>
            <a:ext cx="3791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b="1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giỏ hàng</a:t>
            </a:r>
            <a:endParaRPr lang="en-US" sz="2800" b="1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FF5692-EAE1-E50B-6B39-7E1C35C73D30}"/>
              </a:ext>
            </a:extLst>
          </p:cNvPr>
          <p:cNvSpPr txBox="1"/>
          <p:nvPr/>
        </p:nvSpPr>
        <p:spPr>
          <a:xfrm>
            <a:off x="454210" y="272564"/>
            <a:ext cx="10909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3.1 GIAO DIỆN WEBSITE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E7E8CA-8BAC-FAFC-0E9F-574D8505A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837" y="1086118"/>
            <a:ext cx="8860325" cy="422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0482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03179-9CB9-1EDF-E904-911790037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904722-5EB0-C875-4925-DF39510A2951}"/>
              </a:ext>
            </a:extLst>
          </p:cNvPr>
          <p:cNvSpPr txBox="1"/>
          <p:nvPr/>
        </p:nvSpPr>
        <p:spPr>
          <a:xfrm>
            <a:off x="3231768" y="5597063"/>
            <a:ext cx="5728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b="1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doanh số phía Admin</a:t>
            </a:r>
            <a:endParaRPr lang="en-US" sz="2800" b="1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1F51AB-9352-6E59-8013-3A04EB3B64A8}"/>
              </a:ext>
            </a:extLst>
          </p:cNvPr>
          <p:cNvSpPr txBox="1"/>
          <p:nvPr/>
        </p:nvSpPr>
        <p:spPr>
          <a:xfrm>
            <a:off x="454210" y="272564"/>
            <a:ext cx="10909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3.1 GIAO DIỆN WEBSITE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610851-8B61-8AC0-9080-25662982A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906" y="957477"/>
            <a:ext cx="9576187" cy="447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951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B1B1B-4043-37B1-7F15-1EC31A041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5BB405C7-4FE4-775C-717A-F86E8FF25DFD}"/>
              </a:ext>
            </a:extLst>
          </p:cNvPr>
          <p:cNvSpPr/>
          <p:nvPr/>
        </p:nvSpPr>
        <p:spPr>
          <a:xfrm>
            <a:off x="541734" y="1603055"/>
            <a:ext cx="1368346" cy="131953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0">
                <a:schemeClr val="bg1">
                  <a:lumMod val="9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18900000" scaled="1"/>
            <a:tileRect/>
          </a:gradFill>
          <a:ln w="285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8100000" scaled="1"/>
              <a:tileRect/>
            </a:gradFill>
          </a:ln>
          <a:effectLst>
            <a:outerShdw blurRad="3810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DD5E72-9D0C-2B3F-ACD1-7C69EB4E769F}"/>
              </a:ext>
            </a:extLst>
          </p:cNvPr>
          <p:cNvSpPr/>
          <p:nvPr/>
        </p:nvSpPr>
        <p:spPr>
          <a:xfrm>
            <a:off x="0" y="-1944851"/>
            <a:ext cx="12192000" cy="148352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DA42CE-B821-020C-7B32-89C52FCDF81F}"/>
              </a:ext>
            </a:extLst>
          </p:cNvPr>
          <p:cNvSpPr/>
          <p:nvPr/>
        </p:nvSpPr>
        <p:spPr>
          <a:xfrm>
            <a:off x="-65309" y="7334793"/>
            <a:ext cx="12192000" cy="1862768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18FF3659-EEAD-7950-03BF-ADC85421380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5" y="143865"/>
            <a:ext cx="907797" cy="9077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4A1A08-5335-310A-675A-373478826F71}"/>
              </a:ext>
            </a:extLst>
          </p:cNvPr>
          <p:cNvSpPr txBox="1"/>
          <p:nvPr/>
        </p:nvSpPr>
        <p:spPr>
          <a:xfrm>
            <a:off x="2954305" y="1699111"/>
            <a:ext cx="615277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000" b="1" dirty="0"/>
              <a:t>Tên đề tài:</a:t>
            </a:r>
          </a:p>
          <a:p>
            <a:pPr algn="ctr">
              <a:lnSpc>
                <a:spcPct val="150000"/>
              </a:lnSpc>
            </a:pPr>
            <a:r>
              <a:rPr lang="vi-VN" sz="20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XÂY DỰNG ỨNG DỤNG WEB MESTORE</a:t>
            </a:r>
            <a:r>
              <a:rPr lang="vi-VN" sz="2000" dirty="0">
                <a:solidFill>
                  <a:srgbClr val="FFC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KINH DOANH THỜI TRANG SỬ DỤNG ASP.NET</a:t>
            </a:r>
            <a:endParaRPr lang="vi-VN" sz="2000" dirty="0">
              <a:solidFill>
                <a:srgbClr val="FFC000"/>
              </a:solidFill>
            </a:endParaRPr>
          </a:p>
          <a:p>
            <a:r>
              <a:rPr lang="vi-VN" dirty="0"/>
              <a:t> 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3E7BA4-6539-0836-7B4F-90EC850FB256}"/>
              </a:ext>
            </a:extLst>
          </p:cNvPr>
          <p:cNvSpPr txBox="1"/>
          <p:nvPr/>
        </p:nvSpPr>
        <p:spPr>
          <a:xfrm>
            <a:off x="4135169" y="728611"/>
            <a:ext cx="3921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/>
              <a:t>BÁO CÁO ĐỒ ÁN TỐT NGHIỆP</a:t>
            </a:r>
            <a:endParaRPr 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53B111-71F4-EEBC-2995-355E8E61C132}"/>
              </a:ext>
            </a:extLst>
          </p:cNvPr>
          <p:cNvSpPr txBox="1"/>
          <p:nvPr/>
        </p:nvSpPr>
        <p:spPr>
          <a:xfrm>
            <a:off x="541734" y="4153095"/>
            <a:ext cx="302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CBHD: TS. Vũ Đình Minh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710E9A-0B12-D82C-04D0-C9D46C35D5F2}"/>
              </a:ext>
            </a:extLst>
          </p:cNvPr>
          <p:cNvSpPr txBox="1"/>
          <p:nvPr/>
        </p:nvSpPr>
        <p:spPr>
          <a:xfrm>
            <a:off x="541734" y="4586221"/>
            <a:ext cx="302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Sinh Viên: Hồ Hữu Phương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BAE363-D5FD-9D83-274D-973131E34FE2}"/>
              </a:ext>
            </a:extLst>
          </p:cNvPr>
          <p:cNvSpPr txBox="1"/>
          <p:nvPr/>
        </p:nvSpPr>
        <p:spPr>
          <a:xfrm>
            <a:off x="541734" y="5019347"/>
            <a:ext cx="302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Lớp: KTPM04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34B0047-E2F7-A1DB-BBF5-9ED957C0F947}"/>
              </a:ext>
            </a:extLst>
          </p:cNvPr>
          <p:cNvSpPr txBox="1"/>
          <p:nvPr/>
        </p:nvSpPr>
        <p:spPr>
          <a:xfrm>
            <a:off x="541734" y="5452473"/>
            <a:ext cx="302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Khóa: 15</a:t>
            </a:r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C391F91-C5E8-343A-77E9-C4B0A2D6F009}"/>
              </a:ext>
            </a:extLst>
          </p:cNvPr>
          <p:cNvSpPr/>
          <p:nvPr/>
        </p:nvSpPr>
        <p:spPr>
          <a:xfrm>
            <a:off x="4135169" y="5268845"/>
            <a:ext cx="1368346" cy="131953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0">
                <a:schemeClr val="bg1">
                  <a:lumMod val="9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18900000" scaled="1"/>
            <a:tileRect/>
          </a:gradFill>
          <a:ln w="285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8100000" scaled="1"/>
              <a:tileRect/>
            </a:gradFill>
          </a:ln>
          <a:effectLst>
            <a:outerShdw blurRad="3810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A store front with a sign&#10;&#10;Description automatically generated">
            <a:extLst>
              <a:ext uri="{FF2B5EF4-FFF2-40B4-BE49-F238E27FC236}">
                <a16:creationId xmlns:a16="http://schemas.microsoft.com/office/drawing/2014/main" id="{F1AD9D88-F9C2-087F-236D-ED4578F4D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344" y="3805191"/>
            <a:ext cx="3263348" cy="3052809"/>
          </a:xfrm>
          <a:prstGeom prst="rect">
            <a:avLst/>
          </a:prstGeom>
        </p:spPr>
      </p:pic>
      <p:sp>
        <p:nvSpPr>
          <p:cNvPr id="50" name="Oval 49">
            <a:extLst>
              <a:ext uri="{FF2B5EF4-FFF2-40B4-BE49-F238E27FC236}">
                <a16:creationId xmlns:a16="http://schemas.microsoft.com/office/drawing/2014/main" id="{1A26B56B-AE18-1586-E6A6-FB8193EEA181}"/>
              </a:ext>
            </a:extLst>
          </p:cNvPr>
          <p:cNvSpPr/>
          <p:nvPr/>
        </p:nvSpPr>
        <p:spPr>
          <a:xfrm>
            <a:off x="10353391" y="165257"/>
            <a:ext cx="1368346" cy="131953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0">
                <a:schemeClr val="bg1">
                  <a:lumMod val="9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18900000" scaled="1"/>
            <a:tileRect/>
          </a:gradFill>
          <a:ln w="285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8100000" scaled="1"/>
              <a:tileRect/>
            </a:gradFill>
          </a:ln>
          <a:effectLst>
            <a:outerShdw blurRad="3810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10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313A0-C0E4-16DA-052B-21B2076DE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C7B0AC-BE8D-0EBC-03A6-3E451433EA87}"/>
              </a:ext>
            </a:extLst>
          </p:cNvPr>
          <p:cNvSpPr txBox="1"/>
          <p:nvPr/>
        </p:nvSpPr>
        <p:spPr>
          <a:xfrm>
            <a:off x="3231768" y="5597063"/>
            <a:ext cx="5728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b="1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 lý sản phẩm</a:t>
            </a:r>
            <a:endParaRPr lang="en-US" sz="2800" b="1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2E93ED-EF30-8DBB-6445-AEA83BC7B6CC}"/>
              </a:ext>
            </a:extLst>
          </p:cNvPr>
          <p:cNvSpPr txBox="1"/>
          <p:nvPr/>
        </p:nvSpPr>
        <p:spPr>
          <a:xfrm>
            <a:off x="454210" y="272564"/>
            <a:ext cx="10909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3.1 GIAO DIỆN WEBSITE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9D4E36-7A04-F571-695B-41037FAC6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625" y="1113576"/>
            <a:ext cx="10004750" cy="393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443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7D3AD-025F-0695-8538-2DCADC08C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5B075C-C79C-108A-BC99-ED2E966D155F}"/>
              </a:ext>
            </a:extLst>
          </p:cNvPr>
          <p:cNvSpPr txBox="1"/>
          <p:nvPr/>
        </p:nvSpPr>
        <p:spPr>
          <a:xfrm>
            <a:off x="3231768" y="5597063"/>
            <a:ext cx="5728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b="1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 lý đơn hàng</a:t>
            </a:r>
            <a:endParaRPr lang="en-US" sz="2800" b="1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396504-9640-6C1E-E423-01B2C52ECE45}"/>
              </a:ext>
            </a:extLst>
          </p:cNvPr>
          <p:cNvSpPr txBox="1"/>
          <p:nvPr/>
        </p:nvSpPr>
        <p:spPr>
          <a:xfrm>
            <a:off x="454210" y="272564"/>
            <a:ext cx="10909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3.1 GIAO DIỆN WEBSITE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C32AB4-FA6F-CFE1-28F5-1F73E2970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473" y="1342715"/>
            <a:ext cx="9153053" cy="322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189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5A5E6-C327-5E44-8A6C-7791A8307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29DA24-917B-0BBD-AE96-DE16130187ED}"/>
              </a:ext>
            </a:extLst>
          </p:cNvPr>
          <p:cNvSpPr txBox="1"/>
          <p:nvPr/>
        </p:nvSpPr>
        <p:spPr>
          <a:xfrm>
            <a:off x="3008608" y="5537135"/>
            <a:ext cx="6174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b="1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xem chi tiết đơn hàng</a:t>
            </a:r>
            <a:endParaRPr lang="en-US" sz="2800" b="1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A61577-C257-05F2-92B3-6231856CD0DE}"/>
              </a:ext>
            </a:extLst>
          </p:cNvPr>
          <p:cNvSpPr txBox="1"/>
          <p:nvPr/>
        </p:nvSpPr>
        <p:spPr>
          <a:xfrm>
            <a:off x="454210" y="272564"/>
            <a:ext cx="10909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3.1 GIAO DIỆN WEBSITE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E3790A-FE92-A6B4-DAB0-5BBCBF61A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51" y="1140736"/>
            <a:ext cx="10788298" cy="363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457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84B63-D3C1-75D9-AB81-72E5C35B3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96D771-8AF7-410E-206E-B021FDEFA0E4}"/>
              </a:ext>
            </a:extLst>
          </p:cNvPr>
          <p:cNvSpPr txBox="1"/>
          <p:nvPr/>
        </p:nvSpPr>
        <p:spPr>
          <a:xfrm>
            <a:off x="3565293" y="5439707"/>
            <a:ext cx="4686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b="1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 lý tin tức</a:t>
            </a:r>
            <a:endParaRPr lang="en-US" sz="2800" b="1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403730-8A82-DDDE-CDD9-DCC4091BF8B6}"/>
              </a:ext>
            </a:extLst>
          </p:cNvPr>
          <p:cNvSpPr txBox="1"/>
          <p:nvPr/>
        </p:nvSpPr>
        <p:spPr>
          <a:xfrm>
            <a:off x="454210" y="272564"/>
            <a:ext cx="10909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3.1 GIAO DIỆN WEBSITE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F8C78F-108B-90A1-AE7B-4442D9C17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02" y="1156683"/>
            <a:ext cx="10742596" cy="327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892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990DA26-D2E4-BFFD-18D7-5A81434D7DA8}"/>
              </a:ext>
            </a:extLst>
          </p:cNvPr>
          <p:cNvGrpSpPr/>
          <p:nvPr/>
        </p:nvGrpSpPr>
        <p:grpSpPr>
          <a:xfrm>
            <a:off x="7067370" y="831760"/>
            <a:ext cx="4404256" cy="4890622"/>
            <a:chOff x="6991496" y="808386"/>
            <a:chExt cx="4306219" cy="4602409"/>
          </a:xfrm>
          <a:solidFill>
            <a:schemeClr val="accent1"/>
          </a:solidFill>
        </p:grpSpPr>
        <p:sp>
          <p:nvSpPr>
            <p:cNvPr id="5" name="Isosceles Triangle 1">
              <a:extLst>
                <a:ext uri="{FF2B5EF4-FFF2-40B4-BE49-F238E27FC236}">
                  <a16:creationId xmlns:a16="http://schemas.microsoft.com/office/drawing/2014/main" id="{A94499EF-CE2E-43A2-BD6B-0A520627BECD}"/>
                </a:ext>
              </a:extLst>
            </p:cNvPr>
            <p:cNvSpPr/>
            <p:nvPr/>
          </p:nvSpPr>
          <p:spPr>
            <a:xfrm rot="6575023" flipV="1">
              <a:off x="6910518" y="1023599"/>
              <a:ext cx="4602409" cy="4171984"/>
            </a:xfrm>
            <a:custGeom>
              <a:avLst/>
              <a:gdLst>
                <a:gd name="connsiteX0" fmla="*/ 0 w 3549445"/>
                <a:gd name="connsiteY0" fmla="*/ 3059866 h 3059866"/>
                <a:gd name="connsiteX1" fmla="*/ 1774723 w 3549445"/>
                <a:gd name="connsiteY1" fmla="*/ 0 h 3059866"/>
                <a:gd name="connsiteX2" fmla="*/ 3549445 w 3549445"/>
                <a:gd name="connsiteY2" fmla="*/ 3059866 h 3059866"/>
                <a:gd name="connsiteX3" fmla="*/ 0 w 3549445"/>
                <a:gd name="connsiteY3" fmla="*/ 3059866 h 3059866"/>
                <a:gd name="connsiteX0" fmla="*/ 0 w 3549445"/>
                <a:gd name="connsiteY0" fmla="*/ 3089363 h 3089363"/>
                <a:gd name="connsiteX1" fmla="*/ 2315497 w 3549445"/>
                <a:gd name="connsiteY1" fmla="*/ 0 h 3089363"/>
                <a:gd name="connsiteX2" fmla="*/ 3549445 w 3549445"/>
                <a:gd name="connsiteY2" fmla="*/ 3089363 h 3089363"/>
                <a:gd name="connsiteX3" fmla="*/ 0 w 3549445"/>
                <a:gd name="connsiteY3" fmla="*/ 3089363 h 3089363"/>
                <a:gd name="connsiteX0" fmla="*/ 0 w 3549445"/>
                <a:gd name="connsiteY0" fmla="*/ 3089365 h 3089365"/>
                <a:gd name="connsiteX1" fmla="*/ 2315497 w 3549445"/>
                <a:gd name="connsiteY1" fmla="*/ 2 h 3089365"/>
                <a:gd name="connsiteX2" fmla="*/ 3549445 w 3549445"/>
                <a:gd name="connsiteY2" fmla="*/ 3089365 h 3089365"/>
                <a:gd name="connsiteX3" fmla="*/ 0 w 3549445"/>
                <a:gd name="connsiteY3" fmla="*/ 3089365 h 3089365"/>
                <a:gd name="connsiteX0" fmla="*/ 100283 w 3649728"/>
                <a:gd name="connsiteY0" fmla="*/ 3089365 h 3425846"/>
                <a:gd name="connsiteX1" fmla="*/ 2415780 w 3649728"/>
                <a:gd name="connsiteY1" fmla="*/ 2 h 3425846"/>
                <a:gd name="connsiteX2" fmla="*/ 3649728 w 3649728"/>
                <a:gd name="connsiteY2" fmla="*/ 3089365 h 3425846"/>
                <a:gd name="connsiteX3" fmla="*/ 100283 w 3649728"/>
                <a:gd name="connsiteY3" fmla="*/ 3089365 h 3425846"/>
                <a:gd name="connsiteX0" fmla="*/ 100283 w 3799592"/>
                <a:gd name="connsiteY0" fmla="*/ 3089365 h 3555442"/>
                <a:gd name="connsiteX1" fmla="*/ 2415780 w 3799592"/>
                <a:gd name="connsiteY1" fmla="*/ 2 h 3555442"/>
                <a:gd name="connsiteX2" fmla="*/ 3649728 w 3799592"/>
                <a:gd name="connsiteY2" fmla="*/ 3089365 h 3555442"/>
                <a:gd name="connsiteX3" fmla="*/ 100283 w 3799592"/>
                <a:gd name="connsiteY3" fmla="*/ 3089365 h 355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9592" h="3555442">
                  <a:moveTo>
                    <a:pt x="100283" y="3089365"/>
                  </a:moveTo>
                  <a:cubicBezTo>
                    <a:pt x="-433936" y="2332281"/>
                    <a:pt x="1286710" y="2601"/>
                    <a:pt x="2415780" y="2"/>
                  </a:cubicBezTo>
                  <a:cubicBezTo>
                    <a:pt x="3544850" y="-2597"/>
                    <a:pt x="4083986" y="2620015"/>
                    <a:pt x="3649728" y="3089365"/>
                  </a:cubicBezTo>
                  <a:cubicBezTo>
                    <a:pt x="3215470" y="3558715"/>
                    <a:pt x="634502" y="3846449"/>
                    <a:pt x="100283" y="3089365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07D6A96-37E2-7A26-0ABA-270799BA465B}"/>
                </a:ext>
              </a:extLst>
            </p:cNvPr>
            <p:cNvCxnSpPr>
              <a:cxnSpLocks/>
            </p:cNvCxnSpPr>
            <p:nvPr/>
          </p:nvCxnSpPr>
          <p:spPr>
            <a:xfrm>
              <a:off x="9425048" y="1379717"/>
              <a:ext cx="415532" cy="667728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45AFCC9-FF86-CEF8-2482-1E848E05FD77}"/>
                </a:ext>
              </a:extLst>
            </p:cNvPr>
            <p:cNvCxnSpPr>
              <a:cxnSpLocks/>
            </p:cNvCxnSpPr>
            <p:nvPr/>
          </p:nvCxnSpPr>
          <p:spPr>
            <a:xfrm>
              <a:off x="8001000" y="1996440"/>
              <a:ext cx="737824" cy="506637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55EDED7-C4E2-7DAD-0F8E-6BC5B3467163}"/>
                </a:ext>
              </a:extLst>
            </p:cNvPr>
            <p:cNvCxnSpPr>
              <a:cxnSpLocks/>
            </p:cNvCxnSpPr>
            <p:nvPr/>
          </p:nvCxnSpPr>
          <p:spPr>
            <a:xfrm>
              <a:off x="6991496" y="3356286"/>
              <a:ext cx="1080000" cy="0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Isosceles Triangle 1">
            <a:extLst>
              <a:ext uri="{FF2B5EF4-FFF2-40B4-BE49-F238E27FC236}">
                <a16:creationId xmlns:a16="http://schemas.microsoft.com/office/drawing/2014/main" id="{D13F0125-1E64-39A1-5C90-86CF5978B5C1}"/>
              </a:ext>
            </a:extLst>
          </p:cNvPr>
          <p:cNvSpPr/>
          <p:nvPr/>
        </p:nvSpPr>
        <p:spPr>
          <a:xfrm rot="6575023" flipV="1">
            <a:off x="7816420" y="1758283"/>
            <a:ext cx="3644213" cy="3303400"/>
          </a:xfrm>
          <a:custGeom>
            <a:avLst/>
            <a:gdLst>
              <a:gd name="connsiteX0" fmla="*/ 0 w 3549445"/>
              <a:gd name="connsiteY0" fmla="*/ 3059866 h 3059866"/>
              <a:gd name="connsiteX1" fmla="*/ 1774723 w 3549445"/>
              <a:gd name="connsiteY1" fmla="*/ 0 h 3059866"/>
              <a:gd name="connsiteX2" fmla="*/ 3549445 w 3549445"/>
              <a:gd name="connsiteY2" fmla="*/ 3059866 h 3059866"/>
              <a:gd name="connsiteX3" fmla="*/ 0 w 3549445"/>
              <a:gd name="connsiteY3" fmla="*/ 3059866 h 3059866"/>
              <a:gd name="connsiteX0" fmla="*/ 0 w 3549445"/>
              <a:gd name="connsiteY0" fmla="*/ 3089363 h 3089363"/>
              <a:gd name="connsiteX1" fmla="*/ 2315497 w 3549445"/>
              <a:gd name="connsiteY1" fmla="*/ 0 h 3089363"/>
              <a:gd name="connsiteX2" fmla="*/ 3549445 w 3549445"/>
              <a:gd name="connsiteY2" fmla="*/ 3089363 h 3089363"/>
              <a:gd name="connsiteX3" fmla="*/ 0 w 3549445"/>
              <a:gd name="connsiteY3" fmla="*/ 3089363 h 3089363"/>
              <a:gd name="connsiteX0" fmla="*/ 0 w 3549445"/>
              <a:gd name="connsiteY0" fmla="*/ 3089365 h 3089365"/>
              <a:gd name="connsiteX1" fmla="*/ 2315497 w 3549445"/>
              <a:gd name="connsiteY1" fmla="*/ 2 h 3089365"/>
              <a:gd name="connsiteX2" fmla="*/ 3549445 w 3549445"/>
              <a:gd name="connsiteY2" fmla="*/ 3089365 h 3089365"/>
              <a:gd name="connsiteX3" fmla="*/ 0 w 3549445"/>
              <a:gd name="connsiteY3" fmla="*/ 3089365 h 3089365"/>
              <a:gd name="connsiteX0" fmla="*/ 100283 w 3649728"/>
              <a:gd name="connsiteY0" fmla="*/ 3089365 h 3425846"/>
              <a:gd name="connsiteX1" fmla="*/ 2415780 w 3649728"/>
              <a:gd name="connsiteY1" fmla="*/ 2 h 3425846"/>
              <a:gd name="connsiteX2" fmla="*/ 3649728 w 3649728"/>
              <a:gd name="connsiteY2" fmla="*/ 3089365 h 3425846"/>
              <a:gd name="connsiteX3" fmla="*/ 100283 w 3649728"/>
              <a:gd name="connsiteY3" fmla="*/ 3089365 h 3425846"/>
              <a:gd name="connsiteX0" fmla="*/ 100283 w 3799592"/>
              <a:gd name="connsiteY0" fmla="*/ 3089365 h 3555442"/>
              <a:gd name="connsiteX1" fmla="*/ 2415780 w 3799592"/>
              <a:gd name="connsiteY1" fmla="*/ 2 h 3555442"/>
              <a:gd name="connsiteX2" fmla="*/ 3649728 w 3799592"/>
              <a:gd name="connsiteY2" fmla="*/ 3089365 h 3555442"/>
              <a:gd name="connsiteX3" fmla="*/ 100283 w 3799592"/>
              <a:gd name="connsiteY3" fmla="*/ 3089365 h 355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99592" h="3555442">
                <a:moveTo>
                  <a:pt x="100283" y="3089365"/>
                </a:moveTo>
                <a:cubicBezTo>
                  <a:pt x="-433936" y="2332281"/>
                  <a:pt x="1286710" y="2601"/>
                  <a:pt x="2415780" y="2"/>
                </a:cubicBezTo>
                <a:cubicBezTo>
                  <a:pt x="3544850" y="-2597"/>
                  <a:pt x="4083986" y="2620015"/>
                  <a:pt x="3649728" y="3089365"/>
                </a:cubicBezTo>
                <a:cubicBezTo>
                  <a:pt x="3215470" y="3558715"/>
                  <a:pt x="634502" y="3846449"/>
                  <a:pt x="100283" y="30893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">
            <a:extLst>
              <a:ext uri="{FF2B5EF4-FFF2-40B4-BE49-F238E27FC236}">
                <a16:creationId xmlns:a16="http://schemas.microsoft.com/office/drawing/2014/main" id="{3E4F0A36-36C7-6346-724D-033BAE8B9BD1}"/>
              </a:ext>
            </a:extLst>
          </p:cNvPr>
          <p:cNvSpPr/>
          <p:nvPr/>
        </p:nvSpPr>
        <p:spPr>
          <a:xfrm rot="6575023" flipV="1">
            <a:off x="8019484" y="1929383"/>
            <a:ext cx="3348454" cy="3035302"/>
          </a:xfrm>
          <a:custGeom>
            <a:avLst/>
            <a:gdLst>
              <a:gd name="connsiteX0" fmla="*/ 0 w 3549445"/>
              <a:gd name="connsiteY0" fmla="*/ 3059866 h 3059866"/>
              <a:gd name="connsiteX1" fmla="*/ 1774723 w 3549445"/>
              <a:gd name="connsiteY1" fmla="*/ 0 h 3059866"/>
              <a:gd name="connsiteX2" fmla="*/ 3549445 w 3549445"/>
              <a:gd name="connsiteY2" fmla="*/ 3059866 h 3059866"/>
              <a:gd name="connsiteX3" fmla="*/ 0 w 3549445"/>
              <a:gd name="connsiteY3" fmla="*/ 3059866 h 3059866"/>
              <a:gd name="connsiteX0" fmla="*/ 0 w 3549445"/>
              <a:gd name="connsiteY0" fmla="*/ 3089363 h 3089363"/>
              <a:gd name="connsiteX1" fmla="*/ 2315497 w 3549445"/>
              <a:gd name="connsiteY1" fmla="*/ 0 h 3089363"/>
              <a:gd name="connsiteX2" fmla="*/ 3549445 w 3549445"/>
              <a:gd name="connsiteY2" fmla="*/ 3089363 h 3089363"/>
              <a:gd name="connsiteX3" fmla="*/ 0 w 3549445"/>
              <a:gd name="connsiteY3" fmla="*/ 3089363 h 3089363"/>
              <a:gd name="connsiteX0" fmla="*/ 0 w 3549445"/>
              <a:gd name="connsiteY0" fmla="*/ 3089365 h 3089365"/>
              <a:gd name="connsiteX1" fmla="*/ 2315497 w 3549445"/>
              <a:gd name="connsiteY1" fmla="*/ 2 h 3089365"/>
              <a:gd name="connsiteX2" fmla="*/ 3549445 w 3549445"/>
              <a:gd name="connsiteY2" fmla="*/ 3089365 h 3089365"/>
              <a:gd name="connsiteX3" fmla="*/ 0 w 3549445"/>
              <a:gd name="connsiteY3" fmla="*/ 3089365 h 3089365"/>
              <a:gd name="connsiteX0" fmla="*/ 100283 w 3649728"/>
              <a:gd name="connsiteY0" fmla="*/ 3089365 h 3425846"/>
              <a:gd name="connsiteX1" fmla="*/ 2415780 w 3649728"/>
              <a:gd name="connsiteY1" fmla="*/ 2 h 3425846"/>
              <a:gd name="connsiteX2" fmla="*/ 3649728 w 3649728"/>
              <a:gd name="connsiteY2" fmla="*/ 3089365 h 3425846"/>
              <a:gd name="connsiteX3" fmla="*/ 100283 w 3649728"/>
              <a:gd name="connsiteY3" fmla="*/ 3089365 h 3425846"/>
              <a:gd name="connsiteX0" fmla="*/ 100283 w 3799592"/>
              <a:gd name="connsiteY0" fmla="*/ 3089365 h 3555442"/>
              <a:gd name="connsiteX1" fmla="*/ 2415780 w 3799592"/>
              <a:gd name="connsiteY1" fmla="*/ 2 h 3555442"/>
              <a:gd name="connsiteX2" fmla="*/ 3649728 w 3799592"/>
              <a:gd name="connsiteY2" fmla="*/ 3089365 h 3555442"/>
              <a:gd name="connsiteX3" fmla="*/ 100283 w 3799592"/>
              <a:gd name="connsiteY3" fmla="*/ 3089365 h 355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99592" h="3555442">
                <a:moveTo>
                  <a:pt x="100283" y="3089365"/>
                </a:moveTo>
                <a:cubicBezTo>
                  <a:pt x="-433936" y="2332281"/>
                  <a:pt x="1286710" y="2601"/>
                  <a:pt x="2415780" y="2"/>
                </a:cubicBezTo>
                <a:cubicBezTo>
                  <a:pt x="3544850" y="-2597"/>
                  <a:pt x="4083986" y="2620015"/>
                  <a:pt x="3649728" y="3089365"/>
                </a:cubicBezTo>
                <a:cubicBezTo>
                  <a:pt x="3215470" y="3558715"/>
                  <a:pt x="634502" y="3846449"/>
                  <a:pt x="100283" y="30893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143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D495F9-F995-6C3E-8174-AF2BAFEC9846}"/>
              </a:ext>
            </a:extLst>
          </p:cNvPr>
          <p:cNvSpPr txBox="1"/>
          <p:nvPr/>
        </p:nvSpPr>
        <p:spPr>
          <a:xfrm>
            <a:off x="4728330" y="736432"/>
            <a:ext cx="57527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dirty="0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Tiếp tục phát triển và mở rộng tính năng để cải thiện trải nghiệm người dùng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4A9652-74E5-AC03-88F2-25424D0B7EDF}"/>
              </a:ext>
            </a:extLst>
          </p:cNvPr>
          <p:cNvSpPr txBox="1"/>
          <p:nvPr/>
        </p:nvSpPr>
        <p:spPr>
          <a:xfrm>
            <a:off x="2462032" y="1773087"/>
            <a:ext cx="57191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lỗi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cải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thiện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bảo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mật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website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D64C3F-6119-F995-7BB9-592E7EC80A03}"/>
              </a:ext>
            </a:extLst>
          </p:cNvPr>
          <p:cNvSpPr txBox="1"/>
          <p:nvPr/>
        </p:nvSpPr>
        <p:spPr>
          <a:xfrm>
            <a:off x="1697478" y="2729745"/>
            <a:ext cx="54492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419FA4E-58AB-71EC-A1AA-8919AB752B67}"/>
              </a:ext>
            </a:extLst>
          </p:cNvPr>
          <p:cNvGrpSpPr/>
          <p:nvPr/>
        </p:nvGrpSpPr>
        <p:grpSpPr>
          <a:xfrm>
            <a:off x="4328161" y="185429"/>
            <a:ext cx="6167012" cy="1350827"/>
            <a:chOff x="5007009" y="170914"/>
            <a:chExt cx="5579603" cy="135082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E65D98-E5C0-7C3D-40B1-502A2047AE6F}"/>
                </a:ext>
              </a:extLst>
            </p:cNvPr>
            <p:cNvSpPr txBox="1"/>
            <p:nvPr/>
          </p:nvSpPr>
          <p:spPr>
            <a:xfrm>
              <a:off x="5007009" y="170914"/>
              <a:ext cx="122794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vi-VN" sz="3600" b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en-US" sz="3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3F87AC3-6AA1-2B53-4368-E23F3DCEA1C9}"/>
                </a:ext>
              </a:extLst>
            </p:cNvPr>
            <p:cNvGrpSpPr/>
            <p:nvPr/>
          </p:nvGrpSpPr>
          <p:grpSpPr>
            <a:xfrm>
              <a:off x="5740400" y="519127"/>
              <a:ext cx="4846212" cy="1002614"/>
              <a:chOff x="5740400" y="519127"/>
              <a:chExt cx="4846212" cy="1002614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3A2E4118-CB53-5417-710B-3A408A2FBB8F}"/>
                  </a:ext>
                </a:extLst>
              </p:cNvPr>
              <p:cNvSpPr/>
              <p:nvPr/>
            </p:nvSpPr>
            <p:spPr>
              <a:xfrm>
                <a:off x="5740400" y="519127"/>
                <a:ext cx="4775200" cy="923593"/>
              </a:xfrm>
              <a:custGeom>
                <a:avLst/>
                <a:gdLst>
                  <a:gd name="connsiteX0" fmla="*/ 4775200 w 4775200"/>
                  <a:gd name="connsiteY0" fmla="*/ 772160 h 772160"/>
                  <a:gd name="connsiteX1" fmla="*/ 4765040 w 4775200"/>
                  <a:gd name="connsiteY1" fmla="*/ 10160 h 772160"/>
                  <a:gd name="connsiteX2" fmla="*/ 0 w 4775200"/>
                  <a:gd name="connsiteY2" fmla="*/ 0 h 772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75200" h="772160">
                    <a:moveTo>
                      <a:pt x="4775200" y="772160"/>
                    </a:moveTo>
                    <a:lnTo>
                      <a:pt x="4765040" y="10160"/>
                    </a:lnTo>
                    <a:lnTo>
                      <a:pt x="0" y="0"/>
                    </a:lnTo>
                  </a:path>
                </a:pathLst>
              </a:custGeom>
              <a:ln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9B3C655-4807-5A69-332E-7BF9AF899BA8}"/>
                  </a:ext>
                </a:extLst>
              </p:cNvPr>
              <p:cNvSpPr/>
              <p:nvPr/>
            </p:nvSpPr>
            <p:spPr>
              <a:xfrm>
                <a:off x="10444588" y="1379717"/>
                <a:ext cx="142024" cy="14202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AE1A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2F626E6-9E27-09DB-1E6E-8725104FAF88}"/>
              </a:ext>
            </a:extLst>
          </p:cNvPr>
          <p:cNvGrpSpPr/>
          <p:nvPr/>
        </p:nvGrpSpPr>
        <p:grpSpPr>
          <a:xfrm>
            <a:off x="2097578" y="1222939"/>
            <a:ext cx="7173258" cy="725352"/>
            <a:chOff x="2829724" y="1208424"/>
            <a:chExt cx="6532552" cy="72535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706A1F1-4AC9-498B-9775-DB70D1047A1E}"/>
                </a:ext>
              </a:extLst>
            </p:cNvPr>
            <p:cNvGrpSpPr/>
            <p:nvPr/>
          </p:nvGrpSpPr>
          <p:grpSpPr>
            <a:xfrm>
              <a:off x="3566160" y="1626976"/>
              <a:ext cx="5796116" cy="306800"/>
              <a:chOff x="4790496" y="1214941"/>
              <a:chExt cx="5796116" cy="306800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55071D1-9F88-9A97-17CD-B7AFAEF30CEC}"/>
                  </a:ext>
                </a:extLst>
              </p:cNvPr>
              <p:cNvSpPr/>
              <p:nvPr/>
            </p:nvSpPr>
            <p:spPr>
              <a:xfrm>
                <a:off x="4790496" y="1214941"/>
                <a:ext cx="5725104" cy="227779"/>
              </a:xfrm>
              <a:custGeom>
                <a:avLst/>
                <a:gdLst>
                  <a:gd name="connsiteX0" fmla="*/ 4775200 w 4775200"/>
                  <a:gd name="connsiteY0" fmla="*/ 772160 h 772160"/>
                  <a:gd name="connsiteX1" fmla="*/ 4765040 w 4775200"/>
                  <a:gd name="connsiteY1" fmla="*/ 10160 h 772160"/>
                  <a:gd name="connsiteX2" fmla="*/ 0 w 4775200"/>
                  <a:gd name="connsiteY2" fmla="*/ 0 h 772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75200" h="772160">
                    <a:moveTo>
                      <a:pt x="4775200" y="772160"/>
                    </a:moveTo>
                    <a:lnTo>
                      <a:pt x="4765040" y="10160"/>
                    </a:lnTo>
                    <a:lnTo>
                      <a:pt x="0" y="0"/>
                    </a:lnTo>
                  </a:path>
                </a:pathLst>
              </a:custGeom>
              <a:ln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936DC2B-48F2-7D03-4B59-7921D33C22F9}"/>
                  </a:ext>
                </a:extLst>
              </p:cNvPr>
              <p:cNvSpPr/>
              <p:nvPr/>
            </p:nvSpPr>
            <p:spPr>
              <a:xfrm>
                <a:off x="10444588" y="1379717"/>
                <a:ext cx="142024" cy="14202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AE1A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F1CBDB-063F-75ED-287F-78F852FC83CC}"/>
                </a:ext>
              </a:extLst>
            </p:cNvPr>
            <p:cNvSpPr txBox="1"/>
            <p:nvPr/>
          </p:nvSpPr>
          <p:spPr>
            <a:xfrm>
              <a:off x="2829724" y="1208424"/>
              <a:ext cx="122794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vi-VN" sz="3600" b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en-US" sz="3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3FD0F36-B96D-6FF7-60F2-8E9EE051BFFC}"/>
              </a:ext>
            </a:extLst>
          </p:cNvPr>
          <p:cNvGrpSpPr/>
          <p:nvPr/>
        </p:nvGrpSpPr>
        <p:grpSpPr>
          <a:xfrm>
            <a:off x="1421420" y="2169774"/>
            <a:ext cx="5601640" cy="646331"/>
            <a:chOff x="1881022" y="2579379"/>
            <a:chExt cx="5495263" cy="646331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51C11A3-7A4B-D021-E8BB-D931AB7741DD}"/>
                </a:ext>
              </a:extLst>
            </p:cNvPr>
            <p:cNvCxnSpPr>
              <a:cxnSpLocks/>
              <a:stCxn id="44" idx="2"/>
            </p:cNvCxnSpPr>
            <p:nvPr/>
          </p:nvCxnSpPr>
          <p:spPr>
            <a:xfrm flipH="1">
              <a:off x="2509522" y="2999313"/>
              <a:ext cx="4716396" cy="0"/>
            </a:xfrm>
            <a:prstGeom prst="line">
              <a:avLst/>
            </a:pr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7728DCF-7C0A-E540-F75C-5C5983513F84}"/>
                </a:ext>
              </a:extLst>
            </p:cNvPr>
            <p:cNvSpPr txBox="1"/>
            <p:nvPr/>
          </p:nvSpPr>
          <p:spPr>
            <a:xfrm>
              <a:off x="1881022" y="2579379"/>
              <a:ext cx="88592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vi-VN" sz="3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en-US" sz="3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71F05E1-61A6-972C-8FE6-21AA139C4A2F}"/>
                </a:ext>
              </a:extLst>
            </p:cNvPr>
            <p:cNvSpPr/>
            <p:nvPr/>
          </p:nvSpPr>
          <p:spPr>
            <a:xfrm>
              <a:off x="7225918" y="2924129"/>
              <a:ext cx="150367" cy="15036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E1A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5EA97C6-EE7D-2EBB-C8A2-A0F25ADF0BB0}"/>
              </a:ext>
            </a:extLst>
          </p:cNvPr>
          <p:cNvSpPr txBox="1"/>
          <p:nvPr/>
        </p:nvSpPr>
        <p:spPr>
          <a:xfrm>
            <a:off x="8231641" y="2770226"/>
            <a:ext cx="30141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3.2 HƯỚNG PHÁT TRIỂN ĐỀ TÀI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3546369F-E2D3-6C68-684A-E29B3A593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124" y="1387999"/>
            <a:ext cx="481271" cy="48127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1DE8715-A7D1-01F1-A7AB-999115E5E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5511" y="1814679"/>
            <a:ext cx="485530" cy="48553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7B40F25-7689-5EDA-3A13-DEAC57CB2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438" y="2587618"/>
            <a:ext cx="509540" cy="50954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5FA16DC-09DE-4891-7103-E0AFEDCA2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8216" y="3764994"/>
            <a:ext cx="518160" cy="51816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8048920-D186-C567-6405-EE8C90FA60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0529" y="4696594"/>
            <a:ext cx="739652" cy="739652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A2860E01-A303-4A7B-6070-CE63D8633E8E}"/>
              </a:ext>
            </a:extLst>
          </p:cNvPr>
          <p:cNvSpPr/>
          <p:nvPr/>
        </p:nvSpPr>
        <p:spPr>
          <a:xfrm>
            <a:off x="-46449" y="-510865"/>
            <a:ext cx="12192000" cy="2138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79B9555-6BDD-C928-486F-84303EA31DA1}"/>
              </a:ext>
            </a:extLst>
          </p:cNvPr>
          <p:cNvSpPr/>
          <p:nvPr/>
        </p:nvSpPr>
        <p:spPr>
          <a:xfrm>
            <a:off x="-58931" y="-261059"/>
            <a:ext cx="12191999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51DDDAE-C3B3-41B2-CDE5-3B65EDE10236}"/>
              </a:ext>
            </a:extLst>
          </p:cNvPr>
          <p:cNvSpPr/>
          <p:nvPr/>
        </p:nvSpPr>
        <p:spPr>
          <a:xfrm>
            <a:off x="12483" y="7136157"/>
            <a:ext cx="12192000" cy="2138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233ADC0-E533-945D-1884-F91CF7E93EC3}"/>
              </a:ext>
            </a:extLst>
          </p:cNvPr>
          <p:cNvSpPr/>
          <p:nvPr/>
        </p:nvSpPr>
        <p:spPr>
          <a:xfrm>
            <a:off x="1" y="7385963"/>
            <a:ext cx="12191999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72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3215D-93B7-9DF5-02B3-58B823D67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FF16B2-4426-2013-A6C9-15F1912BC87A}"/>
              </a:ext>
            </a:extLst>
          </p:cNvPr>
          <p:cNvGrpSpPr/>
          <p:nvPr/>
        </p:nvGrpSpPr>
        <p:grpSpPr>
          <a:xfrm>
            <a:off x="7067370" y="831760"/>
            <a:ext cx="4404256" cy="4890622"/>
            <a:chOff x="6991496" y="808386"/>
            <a:chExt cx="4306219" cy="4602409"/>
          </a:xfrm>
          <a:solidFill>
            <a:schemeClr val="accent1"/>
          </a:solidFill>
        </p:grpSpPr>
        <p:sp>
          <p:nvSpPr>
            <p:cNvPr id="5" name="Isosceles Triangle 1">
              <a:extLst>
                <a:ext uri="{FF2B5EF4-FFF2-40B4-BE49-F238E27FC236}">
                  <a16:creationId xmlns:a16="http://schemas.microsoft.com/office/drawing/2014/main" id="{E33C63CA-600A-2DCA-83F7-BC063769917D}"/>
                </a:ext>
              </a:extLst>
            </p:cNvPr>
            <p:cNvSpPr/>
            <p:nvPr/>
          </p:nvSpPr>
          <p:spPr>
            <a:xfrm rot="6575023" flipV="1">
              <a:off x="6910518" y="1023599"/>
              <a:ext cx="4602409" cy="4171984"/>
            </a:xfrm>
            <a:custGeom>
              <a:avLst/>
              <a:gdLst>
                <a:gd name="connsiteX0" fmla="*/ 0 w 3549445"/>
                <a:gd name="connsiteY0" fmla="*/ 3059866 h 3059866"/>
                <a:gd name="connsiteX1" fmla="*/ 1774723 w 3549445"/>
                <a:gd name="connsiteY1" fmla="*/ 0 h 3059866"/>
                <a:gd name="connsiteX2" fmla="*/ 3549445 w 3549445"/>
                <a:gd name="connsiteY2" fmla="*/ 3059866 h 3059866"/>
                <a:gd name="connsiteX3" fmla="*/ 0 w 3549445"/>
                <a:gd name="connsiteY3" fmla="*/ 3059866 h 3059866"/>
                <a:gd name="connsiteX0" fmla="*/ 0 w 3549445"/>
                <a:gd name="connsiteY0" fmla="*/ 3089363 h 3089363"/>
                <a:gd name="connsiteX1" fmla="*/ 2315497 w 3549445"/>
                <a:gd name="connsiteY1" fmla="*/ 0 h 3089363"/>
                <a:gd name="connsiteX2" fmla="*/ 3549445 w 3549445"/>
                <a:gd name="connsiteY2" fmla="*/ 3089363 h 3089363"/>
                <a:gd name="connsiteX3" fmla="*/ 0 w 3549445"/>
                <a:gd name="connsiteY3" fmla="*/ 3089363 h 3089363"/>
                <a:gd name="connsiteX0" fmla="*/ 0 w 3549445"/>
                <a:gd name="connsiteY0" fmla="*/ 3089365 h 3089365"/>
                <a:gd name="connsiteX1" fmla="*/ 2315497 w 3549445"/>
                <a:gd name="connsiteY1" fmla="*/ 2 h 3089365"/>
                <a:gd name="connsiteX2" fmla="*/ 3549445 w 3549445"/>
                <a:gd name="connsiteY2" fmla="*/ 3089365 h 3089365"/>
                <a:gd name="connsiteX3" fmla="*/ 0 w 3549445"/>
                <a:gd name="connsiteY3" fmla="*/ 3089365 h 3089365"/>
                <a:gd name="connsiteX0" fmla="*/ 100283 w 3649728"/>
                <a:gd name="connsiteY0" fmla="*/ 3089365 h 3425846"/>
                <a:gd name="connsiteX1" fmla="*/ 2415780 w 3649728"/>
                <a:gd name="connsiteY1" fmla="*/ 2 h 3425846"/>
                <a:gd name="connsiteX2" fmla="*/ 3649728 w 3649728"/>
                <a:gd name="connsiteY2" fmla="*/ 3089365 h 3425846"/>
                <a:gd name="connsiteX3" fmla="*/ 100283 w 3649728"/>
                <a:gd name="connsiteY3" fmla="*/ 3089365 h 3425846"/>
                <a:gd name="connsiteX0" fmla="*/ 100283 w 3799592"/>
                <a:gd name="connsiteY0" fmla="*/ 3089365 h 3555442"/>
                <a:gd name="connsiteX1" fmla="*/ 2415780 w 3799592"/>
                <a:gd name="connsiteY1" fmla="*/ 2 h 3555442"/>
                <a:gd name="connsiteX2" fmla="*/ 3649728 w 3799592"/>
                <a:gd name="connsiteY2" fmla="*/ 3089365 h 3555442"/>
                <a:gd name="connsiteX3" fmla="*/ 100283 w 3799592"/>
                <a:gd name="connsiteY3" fmla="*/ 3089365 h 355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9592" h="3555442">
                  <a:moveTo>
                    <a:pt x="100283" y="3089365"/>
                  </a:moveTo>
                  <a:cubicBezTo>
                    <a:pt x="-433936" y="2332281"/>
                    <a:pt x="1286710" y="2601"/>
                    <a:pt x="2415780" y="2"/>
                  </a:cubicBezTo>
                  <a:cubicBezTo>
                    <a:pt x="3544850" y="-2597"/>
                    <a:pt x="4083986" y="2620015"/>
                    <a:pt x="3649728" y="3089365"/>
                  </a:cubicBezTo>
                  <a:cubicBezTo>
                    <a:pt x="3215470" y="3558715"/>
                    <a:pt x="634502" y="3846449"/>
                    <a:pt x="100283" y="3089365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459E6A0-78CE-D820-F2B9-DE5A515925B5}"/>
                </a:ext>
              </a:extLst>
            </p:cNvPr>
            <p:cNvCxnSpPr>
              <a:cxnSpLocks/>
            </p:cNvCxnSpPr>
            <p:nvPr/>
          </p:nvCxnSpPr>
          <p:spPr>
            <a:xfrm>
              <a:off x="9425048" y="1379717"/>
              <a:ext cx="415532" cy="667728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E1E9FF4-7BE9-B39C-82F0-6745ABF322CD}"/>
                </a:ext>
              </a:extLst>
            </p:cNvPr>
            <p:cNvCxnSpPr>
              <a:cxnSpLocks/>
            </p:cNvCxnSpPr>
            <p:nvPr/>
          </p:nvCxnSpPr>
          <p:spPr>
            <a:xfrm>
              <a:off x="8001000" y="1996440"/>
              <a:ext cx="737824" cy="506637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E3628E0-D9E3-7DD3-5673-241AEC35B3C3}"/>
                </a:ext>
              </a:extLst>
            </p:cNvPr>
            <p:cNvCxnSpPr>
              <a:cxnSpLocks/>
            </p:cNvCxnSpPr>
            <p:nvPr/>
          </p:nvCxnSpPr>
          <p:spPr>
            <a:xfrm>
              <a:off x="6991496" y="3356286"/>
              <a:ext cx="1080000" cy="0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Isosceles Triangle 1">
            <a:extLst>
              <a:ext uri="{FF2B5EF4-FFF2-40B4-BE49-F238E27FC236}">
                <a16:creationId xmlns:a16="http://schemas.microsoft.com/office/drawing/2014/main" id="{81E92967-34D2-8168-B60E-CD3619355550}"/>
              </a:ext>
            </a:extLst>
          </p:cNvPr>
          <p:cNvSpPr/>
          <p:nvPr/>
        </p:nvSpPr>
        <p:spPr>
          <a:xfrm rot="6575023" flipV="1">
            <a:off x="7816420" y="1758283"/>
            <a:ext cx="3644213" cy="3303400"/>
          </a:xfrm>
          <a:custGeom>
            <a:avLst/>
            <a:gdLst>
              <a:gd name="connsiteX0" fmla="*/ 0 w 3549445"/>
              <a:gd name="connsiteY0" fmla="*/ 3059866 h 3059866"/>
              <a:gd name="connsiteX1" fmla="*/ 1774723 w 3549445"/>
              <a:gd name="connsiteY1" fmla="*/ 0 h 3059866"/>
              <a:gd name="connsiteX2" fmla="*/ 3549445 w 3549445"/>
              <a:gd name="connsiteY2" fmla="*/ 3059866 h 3059866"/>
              <a:gd name="connsiteX3" fmla="*/ 0 w 3549445"/>
              <a:gd name="connsiteY3" fmla="*/ 3059866 h 3059866"/>
              <a:gd name="connsiteX0" fmla="*/ 0 w 3549445"/>
              <a:gd name="connsiteY0" fmla="*/ 3089363 h 3089363"/>
              <a:gd name="connsiteX1" fmla="*/ 2315497 w 3549445"/>
              <a:gd name="connsiteY1" fmla="*/ 0 h 3089363"/>
              <a:gd name="connsiteX2" fmla="*/ 3549445 w 3549445"/>
              <a:gd name="connsiteY2" fmla="*/ 3089363 h 3089363"/>
              <a:gd name="connsiteX3" fmla="*/ 0 w 3549445"/>
              <a:gd name="connsiteY3" fmla="*/ 3089363 h 3089363"/>
              <a:gd name="connsiteX0" fmla="*/ 0 w 3549445"/>
              <a:gd name="connsiteY0" fmla="*/ 3089365 h 3089365"/>
              <a:gd name="connsiteX1" fmla="*/ 2315497 w 3549445"/>
              <a:gd name="connsiteY1" fmla="*/ 2 h 3089365"/>
              <a:gd name="connsiteX2" fmla="*/ 3549445 w 3549445"/>
              <a:gd name="connsiteY2" fmla="*/ 3089365 h 3089365"/>
              <a:gd name="connsiteX3" fmla="*/ 0 w 3549445"/>
              <a:gd name="connsiteY3" fmla="*/ 3089365 h 3089365"/>
              <a:gd name="connsiteX0" fmla="*/ 100283 w 3649728"/>
              <a:gd name="connsiteY0" fmla="*/ 3089365 h 3425846"/>
              <a:gd name="connsiteX1" fmla="*/ 2415780 w 3649728"/>
              <a:gd name="connsiteY1" fmla="*/ 2 h 3425846"/>
              <a:gd name="connsiteX2" fmla="*/ 3649728 w 3649728"/>
              <a:gd name="connsiteY2" fmla="*/ 3089365 h 3425846"/>
              <a:gd name="connsiteX3" fmla="*/ 100283 w 3649728"/>
              <a:gd name="connsiteY3" fmla="*/ 3089365 h 3425846"/>
              <a:gd name="connsiteX0" fmla="*/ 100283 w 3799592"/>
              <a:gd name="connsiteY0" fmla="*/ 3089365 h 3555442"/>
              <a:gd name="connsiteX1" fmla="*/ 2415780 w 3799592"/>
              <a:gd name="connsiteY1" fmla="*/ 2 h 3555442"/>
              <a:gd name="connsiteX2" fmla="*/ 3649728 w 3799592"/>
              <a:gd name="connsiteY2" fmla="*/ 3089365 h 3555442"/>
              <a:gd name="connsiteX3" fmla="*/ 100283 w 3799592"/>
              <a:gd name="connsiteY3" fmla="*/ 3089365 h 355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99592" h="3555442">
                <a:moveTo>
                  <a:pt x="100283" y="3089365"/>
                </a:moveTo>
                <a:cubicBezTo>
                  <a:pt x="-433936" y="2332281"/>
                  <a:pt x="1286710" y="2601"/>
                  <a:pt x="2415780" y="2"/>
                </a:cubicBezTo>
                <a:cubicBezTo>
                  <a:pt x="3544850" y="-2597"/>
                  <a:pt x="4083986" y="2620015"/>
                  <a:pt x="3649728" y="3089365"/>
                </a:cubicBezTo>
                <a:cubicBezTo>
                  <a:pt x="3215470" y="3558715"/>
                  <a:pt x="634502" y="3846449"/>
                  <a:pt x="100283" y="30893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">
            <a:extLst>
              <a:ext uri="{FF2B5EF4-FFF2-40B4-BE49-F238E27FC236}">
                <a16:creationId xmlns:a16="http://schemas.microsoft.com/office/drawing/2014/main" id="{D68BB356-14B6-9954-936B-53BEDBAE5C6D}"/>
              </a:ext>
            </a:extLst>
          </p:cNvPr>
          <p:cNvSpPr/>
          <p:nvPr/>
        </p:nvSpPr>
        <p:spPr>
          <a:xfrm rot="6575023" flipV="1">
            <a:off x="8019484" y="1929383"/>
            <a:ext cx="3348454" cy="3035302"/>
          </a:xfrm>
          <a:custGeom>
            <a:avLst/>
            <a:gdLst>
              <a:gd name="connsiteX0" fmla="*/ 0 w 3549445"/>
              <a:gd name="connsiteY0" fmla="*/ 3059866 h 3059866"/>
              <a:gd name="connsiteX1" fmla="*/ 1774723 w 3549445"/>
              <a:gd name="connsiteY1" fmla="*/ 0 h 3059866"/>
              <a:gd name="connsiteX2" fmla="*/ 3549445 w 3549445"/>
              <a:gd name="connsiteY2" fmla="*/ 3059866 h 3059866"/>
              <a:gd name="connsiteX3" fmla="*/ 0 w 3549445"/>
              <a:gd name="connsiteY3" fmla="*/ 3059866 h 3059866"/>
              <a:gd name="connsiteX0" fmla="*/ 0 w 3549445"/>
              <a:gd name="connsiteY0" fmla="*/ 3089363 h 3089363"/>
              <a:gd name="connsiteX1" fmla="*/ 2315497 w 3549445"/>
              <a:gd name="connsiteY1" fmla="*/ 0 h 3089363"/>
              <a:gd name="connsiteX2" fmla="*/ 3549445 w 3549445"/>
              <a:gd name="connsiteY2" fmla="*/ 3089363 h 3089363"/>
              <a:gd name="connsiteX3" fmla="*/ 0 w 3549445"/>
              <a:gd name="connsiteY3" fmla="*/ 3089363 h 3089363"/>
              <a:gd name="connsiteX0" fmla="*/ 0 w 3549445"/>
              <a:gd name="connsiteY0" fmla="*/ 3089365 h 3089365"/>
              <a:gd name="connsiteX1" fmla="*/ 2315497 w 3549445"/>
              <a:gd name="connsiteY1" fmla="*/ 2 h 3089365"/>
              <a:gd name="connsiteX2" fmla="*/ 3549445 w 3549445"/>
              <a:gd name="connsiteY2" fmla="*/ 3089365 h 3089365"/>
              <a:gd name="connsiteX3" fmla="*/ 0 w 3549445"/>
              <a:gd name="connsiteY3" fmla="*/ 3089365 h 3089365"/>
              <a:gd name="connsiteX0" fmla="*/ 100283 w 3649728"/>
              <a:gd name="connsiteY0" fmla="*/ 3089365 h 3425846"/>
              <a:gd name="connsiteX1" fmla="*/ 2415780 w 3649728"/>
              <a:gd name="connsiteY1" fmla="*/ 2 h 3425846"/>
              <a:gd name="connsiteX2" fmla="*/ 3649728 w 3649728"/>
              <a:gd name="connsiteY2" fmla="*/ 3089365 h 3425846"/>
              <a:gd name="connsiteX3" fmla="*/ 100283 w 3649728"/>
              <a:gd name="connsiteY3" fmla="*/ 3089365 h 3425846"/>
              <a:gd name="connsiteX0" fmla="*/ 100283 w 3799592"/>
              <a:gd name="connsiteY0" fmla="*/ 3089365 h 3555442"/>
              <a:gd name="connsiteX1" fmla="*/ 2415780 w 3799592"/>
              <a:gd name="connsiteY1" fmla="*/ 2 h 3555442"/>
              <a:gd name="connsiteX2" fmla="*/ 3649728 w 3799592"/>
              <a:gd name="connsiteY2" fmla="*/ 3089365 h 3555442"/>
              <a:gd name="connsiteX3" fmla="*/ 100283 w 3799592"/>
              <a:gd name="connsiteY3" fmla="*/ 3089365 h 355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99592" h="3555442">
                <a:moveTo>
                  <a:pt x="100283" y="3089365"/>
                </a:moveTo>
                <a:cubicBezTo>
                  <a:pt x="-433936" y="2332281"/>
                  <a:pt x="1286710" y="2601"/>
                  <a:pt x="2415780" y="2"/>
                </a:cubicBezTo>
                <a:cubicBezTo>
                  <a:pt x="3544850" y="-2597"/>
                  <a:pt x="4083986" y="2620015"/>
                  <a:pt x="3649728" y="3089365"/>
                </a:cubicBezTo>
                <a:cubicBezTo>
                  <a:pt x="3215470" y="3558715"/>
                  <a:pt x="634502" y="3846449"/>
                  <a:pt x="100283" y="30893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143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B19A4D-E933-128C-C6FF-41C8E9342943}"/>
              </a:ext>
            </a:extLst>
          </p:cNvPr>
          <p:cNvSpPr txBox="1"/>
          <p:nvPr/>
        </p:nvSpPr>
        <p:spPr>
          <a:xfrm>
            <a:off x="843329" y="1123118"/>
            <a:ext cx="54629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Hoàn thành các chức năng cơ bản và các chức năng đã đề ra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9238957-1556-0F93-27D9-11702223F5C8}"/>
              </a:ext>
            </a:extLst>
          </p:cNvPr>
          <p:cNvGrpSpPr/>
          <p:nvPr/>
        </p:nvGrpSpPr>
        <p:grpSpPr>
          <a:xfrm>
            <a:off x="954159" y="387523"/>
            <a:ext cx="5477580" cy="1540115"/>
            <a:chOff x="5138259" y="-154152"/>
            <a:chExt cx="4955840" cy="154011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6430B60-7D68-B56C-64CC-617912402CAF}"/>
                </a:ext>
              </a:extLst>
            </p:cNvPr>
            <p:cNvSpPr txBox="1"/>
            <p:nvPr/>
          </p:nvSpPr>
          <p:spPr>
            <a:xfrm>
              <a:off x="5138259" y="-154152"/>
              <a:ext cx="495584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vi-VN" sz="3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Phần đã hoàn thành</a:t>
              </a:r>
              <a:endParaRPr lang="en-US" sz="3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5776A99-F275-A7D1-403A-2B5E94E07AB4}"/>
                </a:ext>
              </a:extLst>
            </p:cNvPr>
            <p:cNvSpPr/>
            <p:nvPr/>
          </p:nvSpPr>
          <p:spPr>
            <a:xfrm>
              <a:off x="5157021" y="462370"/>
              <a:ext cx="4775200" cy="923593"/>
            </a:xfrm>
            <a:custGeom>
              <a:avLst/>
              <a:gdLst>
                <a:gd name="connsiteX0" fmla="*/ 4775200 w 4775200"/>
                <a:gd name="connsiteY0" fmla="*/ 772160 h 772160"/>
                <a:gd name="connsiteX1" fmla="*/ 4765040 w 4775200"/>
                <a:gd name="connsiteY1" fmla="*/ 10160 h 772160"/>
                <a:gd name="connsiteX2" fmla="*/ 0 w 4775200"/>
                <a:gd name="connsiteY2" fmla="*/ 0 h 77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5200" h="772160">
                  <a:moveTo>
                    <a:pt x="4775200" y="772160"/>
                  </a:moveTo>
                  <a:lnTo>
                    <a:pt x="4765040" y="10160"/>
                  </a:lnTo>
                  <a:lnTo>
                    <a:pt x="0" y="0"/>
                  </a:lnTo>
                </a:path>
              </a:pathLst>
            </a:cu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B5CDAE5-CC3D-D8D5-2556-E79DEC40B15D}"/>
              </a:ext>
            </a:extLst>
          </p:cNvPr>
          <p:cNvSpPr txBox="1"/>
          <p:nvPr/>
        </p:nvSpPr>
        <p:spPr>
          <a:xfrm>
            <a:off x="8231641" y="2770226"/>
            <a:ext cx="3014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</a:t>
            </a:r>
            <a:r>
              <a:rPr lang="vi-VN" sz="32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2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 luận</a:t>
            </a:r>
            <a:endParaRPr lang="en-US" sz="32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54D8F0D3-3479-A7FB-4F6F-BEC906364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124" y="1387999"/>
            <a:ext cx="481271" cy="48127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9F02D72-6517-83FB-783D-B1E3F39A5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5511" y="1814679"/>
            <a:ext cx="485530" cy="48553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831C5A0-C29E-CDAA-A8E0-DA0469B6D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438" y="2587618"/>
            <a:ext cx="509540" cy="50954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C25FF1F-A873-42DE-29EB-63CA1BED5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8216" y="3764994"/>
            <a:ext cx="518160" cy="51816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2BDA457-F997-74C6-CF1D-0959D0B85D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0529" y="4696594"/>
            <a:ext cx="739652" cy="739652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2C453849-5CFA-D1A4-A907-F1744E335A25}"/>
              </a:ext>
            </a:extLst>
          </p:cNvPr>
          <p:cNvSpPr/>
          <p:nvPr/>
        </p:nvSpPr>
        <p:spPr>
          <a:xfrm>
            <a:off x="-46449" y="-510865"/>
            <a:ext cx="12192000" cy="2138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3D77D06-A725-B821-05E0-3DEDAB469E88}"/>
              </a:ext>
            </a:extLst>
          </p:cNvPr>
          <p:cNvSpPr/>
          <p:nvPr/>
        </p:nvSpPr>
        <p:spPr>
          <a:xfrm>
            <a:off x="-58931" y="-261059"/>
            <a:ext cx="12191999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C05BD57-589E-415E-8741-CCC2C942C763}"/>
              </a:ext>
            </a:extLst>
          </p:cNvPr>
          <p:cNvSpPr/>
          <p:nvPr/>
        </p:nvSpPr>
        <p:spPr>
          <a:xfrm>
            <a:off x="12483" y="7136157"/>
            <a:ext cx="12192000" cy="2138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A6971C5-168E-905A-B43A-8A4E24EFFD10}"/>
              </a:ext>
            </a:extLst>
          </p:cNvPr>
          <p:cNvSpPr/>
          <p:nvPr/>
        </p:nvSpPr>
        <p:spPr>
          <a:xfrm>
            <a:off x="1" y="7385963"/>
            <a:ext cx="12191999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790675-6B4A-E0EE-14A0-D123CBA818B3}"/>
              </a:ext>
            </a:extLst>
          </p:cNvPr>
          <p:cNvSpPr txBox="1"/>
          <p:nvPr/>
        </p:nvSpPr>
        <p:spPr>
          <a:xfrm>
            <a:off x="974896" y="2673818"/>
            <a:ext cx="54775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3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Phần chưa hoàn thành</a:t>
            </a:r>
            <a:endParaRPr lang="en-US" sz="36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C84FF39-CD0E-8848-5E33-E975FDF1006D}"/>
              </a:ext>
            </a:extLst>
          </p:cNvPr>
          <p:cNvSpPr/>
          <p:nvPr/>
        </p:nvSpPr>
        <p:spPr>
          <a:xfrm>
            <a:off x="951912" y="2753158"/>
            <a:ext cx="5277923" cy="923593"/>
          </a:xfrm>
          <a:custGeom>
            <a:avLst/>
            <a:gdLst>
              <a:gd name="connsiteX0" fmla="*/ 4775200 w 4775200"/>
              <a:gd name="connsiteY0" fmla="*/ 772160 h 772160"/>
              <a:gd name="connsiteX1" fmla="*/ 4765040 w 4775200"/>
              <a:gd name="connsiteY1" fmla="*/ 10160 h 772160"/>
              <a:gd name="connsiteX2" fmla="*/ 0 w 4775200"/>
              <a:gd name="connsiteY2" fmla="*/ 0 h 77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5200" h="772160">
                <a:moveTo>
                  <a:pt x="4775200" y="772160"/>
                </a:moveTo>
                <a:lnTo>
                  <a:pt x="4765040" y="10160"/>
                </a:lnTo>
                <a:lnTo>
                  <a:pt x="0" y="0"/>
                </a:lnTo>
              </a:path>
            </a:pathLst>
          </a:cu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481811-E5DB-D532-4396-4B5FF1BECCD2}"/>
              </a:ext>
            </a:extLst>
          </p:cNvPr>
          <p:cNvSpPr txBox="1"/>
          <p:nvPr/>
        </p:nvSpPr>
        <p:spPr>
          <a:xfrm>
            <a:off x="843328" y="1821769"/>
            <a:ext cx="54629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Giao diện đơn giản, dễ sử dụng.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9E4AE0-F8AA-FE42-F3CC-AD26DE9F2545}"/>
              </a:ext>
            </a:extLst>
          </p:cNvPr>
          <p:cNvSpPr txBox="1"/>
          <p:nvPr/>
        </p:nvSpPr>
        <p:spPr>
          <a:xfrm>
            <a:off x="843331" y="3303398"/>
            <a:ext cx="54629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Thống kê còn thiếu cũng chưa thể in file quản lý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231649-A24F-D71B-579F-7F7E130FF0B5}"/>
              </a:ext>
            </a:extLst>
          </p:cNvPr>
          <p:cNvSpPr txBox="1"/>
          <p:nvPr/>
        </p:nvSpPr>
        <p:spPr>
          <a:xfrm>
            <a:off x="843330" y="3973833"/>
            <a:ext cx="54629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Bình luận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E04D49-5181-8DCB-2C5C-244FAE8AA914}"/>
              </a:ext>
            </a:extLst>
          </p:cNvPr>
          <p:cNvSpPr txBox="1"/>
          <p:nvPr/>
        </p:nvSpPr>
        <p:spPr>
          <a:xfrm>
            <a:off x="843330" y="4433860"/>
            <a:ext cx="54629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Tích hợp đăng nhập bên thứ 3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99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9" grpId="0"/>
      <p:bldP spid="10" grpId="0"/>
      <p:bldP spid="11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578ADB-7D7C-8665-638C-2F09984490D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10612" y="6220311"/>
            <a:ext cx="2743200" cy="365125"/>
          </a:xfrm>
          <a:prstGeom prst="rect">
            <a:avLst/>
          </a:prstGeom>
        </p:spPr>
        <p:txBody>
          <a:bodyPr/>
          <a:lstStyle/>
          <a:p>
            <a:fld id="{C10AB263-FE01-4F0B-9393-080325DDAB86}" type="datetime8">
              <a:rPr lang="en-US" smtClean="0"/>
              <a:t>10/6/2024 5:07 AM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C745A9-AFA0-1827-94FA-FE16104B895E}"/>
              </a:ext>
            </a:extLst>
          </p:cNvPr>
          <p:cNvSpPr/>
          <p:nvPr/>
        </p:nvSpPr>
        <p:spPr>
          <a:xfrm>
            <a:off x="-2" y="5017232"/>
            <a:ext cx="12192000" cy="186276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BFD52D-2092-CC5A-1BE2-5DFE3BB6CFBE}"/>
              </a:ext>
            </a:extLst>
          </p:cNvPr>
          <p:cNvSpPr/>
          <p:nvPr/>
        </p:nvSpPr>
        <p:spPr>
          <a:xfrm>
            <a:off x="-2" y="0"/>
            <a:ext cx="12192000" cy="14835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85B909-0A53-2518-C66F-DC49904135FA}"/>
              </a:ext>
            </a:extLst>
          </p:cNvPr>
          <p:cNvSpPr/>
          <p:nvPr/>
        </p:nvSpPr>
        <p:spPr>
          <a:xfrm>
            <a:off x="0" y="5227984"/>
            <a:ext cx="12191999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084337-4867-196A-EF68-38AF6E6E56A2}"/>
              </a:ext>
            </a:extLst>
          </p:cNvPr>
          <p:cNvSpPr/>
          <p:nvPr/>
        </p:nvSpPr>
        <p:spPr>
          <a:xfrm>
            <a:off x="1" y="1056361"/>
            <a:ext cx="12191999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0FEB34-D221-FB33-4AFC-9CF32484A32E}"/>
              </a:ext>
            </a:extLst>
          </p:cNvPr>
          <p:cNvSpPr txBox="1"/>
          <p:nvPr/>
        </p:nvSpPr>
        <p:spPr>
          <a:xfrm>
            <a:off x="577244" y="2212773"/>
            <a:ext cx="109090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THANKS FOR ALL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38844D-8B04-4E97-1ABD-9D03BEC98121}"/>
              </a:ext>
            </a:extLst>
          </p:cNvPr>
          <p:cNvSpPr/>
          <p:nvPr/>
        </p:nvSpPr>
        <p:spPr>
          <a:xfrm>
            <a:off x="0" y="-3713018"/>
            <a:ext cx="12192000" cy="37130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0086D8-5FDA-99A2-45DB-09CC95788E0A}"/>
              </a:ext>
            </a:extLst>
          </p:cNvPr>
          <p:cNvSpPr/>
          <p:nvPr/>
        </p:nvSpPr>
        <p:spPr>
          <a:xfrm>
            <a:off x="-64254" y="6858000"/>
            <a:ext cx="12192000" cy="37130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DBC7D9C1-F366-5218-482A-8CB6BB92B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003" y="7649410"/>
            <a:ext cx="739652" cy="7396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BFDA07-97F6-58B9-1746-8FFCDB4BE3B6}"/>
              </a:ext>
            </a:extLst>
          </p:cNvPr>
          <p:cNvSpPr txBox="1"/>
          <p:nvPr/>
        </p:nvSpPr>
        <p:spPr>
          <a:xfrm>
            <a:off x="3135084" y="4171005"/>
            <a:ext cx="5921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/>
              <a:t>Em xin chân thành cảm ơn hội đồng thầy cô đã lắng nghe và theo dõi bài thuyết trình của em 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42372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E7166D-0CD6-D64A-8560-67AF79488FA1}"/>
              </a:ext>
            </a:extLst>
          </p:cNvPr>
          <p:cNvSpPr/>
          <p:nvPr/>
        </p:nvSpPr>
        <p:spPr>
          <a:xfrm>
            <a:off x="0" y="0"/>
            <a:ext cx="12192000" cy="37130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BD69C6-9A4E-3B56-231B-6B48ADCD1251}"/>
              </a:ext>
            </a:extLst>
          </p:cNvPr>
          <p:cNvSpPr/>
          <p:nvPr/>
        </p:nvSpPr>
        <p:spPr>
          <a:xfrm>
            <a:off x="0" y="3144982"/>
            <a:ext cx="12192000" cy="37130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135031-4394-A988-AE78-7A4FBB548832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10612" y="6220311"/>
            <a:ext cx="2743200" cy="365125"/>
          </a:xfrm>
          <a:prstGeom prst="rect">
            <a:avLst/>
          </a:prstGeom>
        </p:spPr>
        <p:txBody>
          <a:bodyPr/>
          <a:lstStyle/>
          <a:p>
            <a:fld id="{28487865-8748-48A7-A364-82D96DCE237A}" type="datetime8">
              <a:rPr lang="en-US" smtClean="0"/>
              <a:t>10/6/2024 5:07 AM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398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9088645-18CB-5A15-A5C8-420408328EA0}"/>
              </a:ext>
            </a:extLst>
          </p:cNvPr>
          <p:cNvSpPr/>
          <p:nvPr/>
        </p:nvSpPr>
        <p:spPr>
          <a:xfrm>
            <a:off x="3128407" y="4060825"/>
            <a:ext cx="1573054" cy="147510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0">
                <a:schemeClr val="bg1">
                  <a:lumMod val="9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18900000" scaled="1"/>
            <a:tileRect/>
          </a:gradFill>
          <a:ln w="285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8100000" scaled="1"/>
              <a:tileRect/>
            </a:gradFill>
          </a:ln>
          <a:effectLst>
            <a:outerShdw blurRad="3810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939E1E-EC55-9CCC-8692-C3B0E7791509}"/>
              </a:ext>
            </a:extLst>
          </p:cNvPr>
          <p:cNvSpPr/>
          <p:nvPr/>
        </p:nvSpPr>
        <p:spPr>
          <a:xfrm>
            <a:off x="1350010" y="1149349"/>
            <a:ext cx="3764915" cy="354647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0">
                <a:schemeClr val="bg1">
                  <a:lumMod val="9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18900000" scaled="1"/>
            <a:tileRect/>
          </a:gradFill>
          <a:ln w="285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8100000" scaled="1"/>
              <a:tileRect/>
            </a:gradFill>
          </a:ln>
          <a:effectLst>
            <a:outerShdw blurRad="635000" dist="228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D468BF4-424F-900B-EB2E-68099A8BD543}"/>
              </a:ext>
            </a:extLst>
          </p:cNvPr>
          <p:cNvSpPr/>
          <p:nvPr/>
        </p:nvSpPr>
        <p:spPr>
          <a:xfrm>
            <a:off x="541734" y="1603055"/>
            <a:ext cx="1368346" cy="131953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0">
                <a:schemeClr val="bg1">
                  <a:lumMod val="9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18900000" scaled="1"/>
            <a:tileRect/>
          </a:gradFill>
          <a:ln w="285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8100000" scaled="1"/>
              <a:tileRect/>
            </a:gradFill>
          </a:ln>
          <a:effectLst>
            <a:outerShdw blurRad="3810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E7681B4-4F4F-81C3-6920-7C600C130818}"/>
              </a:ext>
            </a:extLst>
          </p:cNvPr>
          <p:cNvSpPr/>
          <p:nvPr/>
        </p:nvSpPr>
        <p:spPr>
          <a:xfrm>
            <a:off x="1628775" y="564708"/>
            <a:ext cx="978059" cy="89138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0">
                <a:schemeClr val="bg1">
                  <a:lumMod val="9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18900000" scaled="1"/>
            <a:tileRect/>
          </a:gradFill>
          <a:ln w="285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8100000" scaled="1"/>
              <a:tileRect/>
            </a:gradFill>
          </a:ln>
          <a:effectLst>
            <a:outerShdw blurRad="3810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F0C36C-CBB1-E07D-873D-6129CB94B8A7}"/>
              </a:ext>
            </a:extLst>
          </p:cNvPr>
          <p:cNvSpPr/>
          <p:nvPr/>
        </p:nvSpPr>
        <p:spPr>
          <a:xfrm>
            <a:off x="1022786" y="633684"/>
            <a:ext cx="649844" cy="58785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0">
                <a:schemeClr val="bg1">
                  <a:lumMod val="9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18900000" scaled="1"/>
            <a:tileRect/>
          </a:gradFill>
          <a:ln w="285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8100000" scaled="1"/>
              <a:tileRect/>
            </a:gradFill>
          </a:ln>
          <a:effectLst>
            <a:outerShdw blurRad="3810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CEC3685-8E08-19B9-0BFC-BBD8B703BB65}"/>
              </a:ext>
            </a:extLst>
          </p:cNvPr>
          <p:cNvSpPr/>
          <p:nvPr/>
        </p:nvSpPr>
        <p:spPr>
          <a:xfrm>
            <a:off x="615175" y="5142971"/>
            <a:ext cx="509271" cy="46408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0">
                <a:schemeClr val="bg1">
                  <a:lumMod val="9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18900000" scaled="1"/>
            <a:tileRect/>
          </a:gradFill>
          <a:ln w="285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8100000" scaled="1"/>
              <a:tileRect/>
            </a:gradFill>
          </a:ln>
          <a:effectLst>
            <a:outerShdw blurRad="3810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3B28FB4-85F8-9497-B8BF-093AE629EBE1}"/>
              </a:ext>
            </a:extLst>
          </p:cNvPr>
          <p:cNvSpPr/>
          <p:nvPr/>
        </p:nvSpPr>
        <p:spPr>
          <a:xfrm>
            <a:off x="932021" y="4185958"/>
            <a:ext cx="978059" cy="89138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0">
                <a:schemeClr val="bg1">
                  <a:lumMod val="9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18900000" scaled="1"/>
            <a:tileRect/>
          </a:gradFill>
          <a:ln w="285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8100000" scaled="1"/>
              <a:tileRect/>
            </a:gradFill>
          </a:ln>
          <a:effectLst>
            <a:outerShdw blurRad="3810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8E3FF63-26F2-A645-5A60-4145A1F2E561}"/>
              </a:ext>
            </a:extLst>
          </p:cNvPr>
          <p:cNvSpPr/>
          <p:nvPr/>
        </p:nvSpPr>
        <p:spPr>
          <a:xfrm>
            <a:off x="1633711" y="5109232"/>
            <a:ext cx="719068" cy="66131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0">
                <a:schemeClr val="bg1">
                  <a:lumMod val="9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18900000" scaled="1"/>
            <a:tileRect/>
          </a:gradFill>
          <a:ln w="285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8100000" scaled="1"/>
              <a:tileRect/>
            </a:gradFill>
          </a:ln>
          <a:effectLst>
            <a:outerShdw blurRad="3810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81EB0D-98AE-CE4E-2E49-8512C8FBDFC9}"/>
              </a:ext>
            </a:extLst>
          </p:cNvPr>
          <p:cNvGrpSpPr/>
          <p:nvPr/>
        </p:nvGrpSpPr>
        <p:grpSpPr>
          <a:xfrm>
            <a:off x="6252574" y="2231942"/>
            <a:ext cx="1329393" cy="1316672"/>
            <a:chOff x="6900206" y="1605914"/>
            <a:chExt cx="1329393" cy="13166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A94FEF9-9701-CB19-2301-095A675C3DDC}"/>
                </a:ext>
              </a:extLst>
            </p:cNvPr>
            <p:cNvSpPr/>
            <p:nvPr/>
          </p:nvSpPr>
          <p:spPr>
            <a:xfrm>
              <a:off x="6900206" y="1605914"/>
              <a:ext cx="1329393" cy="131667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1">
                      <a:lumMod val="45000"/>
                      <a:lumOff val="5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381000" dist="127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8D3BC52-3EA7-1320-C42D-1A5195E7401A}"/>
                </a:ext>
              </a:extLst>
            </p:cNvPr>
            <p:cNvSpPr/>
            <p:nvPr/>
          </p:nvSpPr>
          <p:spPr>
            <a:xfrm>
              <a:off x="7050274" y="1759883"/>
              <a:ext cx="1029256" cy="1008735"/>
            </a:xfrm>
            <a:prstGeom prst="ellipse">
              <a:avLst/>
            </a:prstGeom>
            <a:solidFill>
              <a:srgbClr val="DAA600"/>
            </a:solidFill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1">
                      <a:lumMod val="45000"/>
                      <a:lumOff val="5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1"/>
                <a:tileRect/>
              </a:gradFill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7BBF292-94A5-FCEB-EEF4-613239EC4DD2}"/>
                </a:ext>
              </a:extLst>
            </p:cNvPr>
            <p:cNvSpPr/>
            <p:nvPr/>
          </p:nvSpPr>
          <p:spPr>
            <a:xfrm>
              <a:off x="7268187" y="1802585"/>
              <a:ext cx="59343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Montserrat" panose="00000500000000000000" pitchFamily="2" charset="0"/>
                </a:rPr>
                <a:t>2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AE7ADF6-8D52-77CE-4AAA-B78E12515112}"/>
              </a:ext>
            </a:extLst>
          </p:cNvPr>
          <p:cNvGrpSpPr/>
          <p:nvPr/>
        </p:nvGrpSpPr>
        <p:grpSpPr>
          <a:xfrm>
            <a:off x="5610642" y="4150177"/>
            <a:ext cx="1329393" cy="1316672"/>
            <a:chOff x="6900207" y="3481706"/>
            <a:chExt cx="1329393" cy="131667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DCFA28A-880C-F736-7148-4203DB611F8D}"/>
                </a:ext>
              </a:extLst>
            </p:cNvPr>
            <p:cNvSpPr/>
            <p:nvPr/>
          </p:nvSpPr>
          <p:spPr>
            <a:xfrm>
              <a:off x="6900207" y="3481706"/>
              <a:ext cx="1329393" cy="131667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1">
                      <a:lumMod val="45000"/>
                      <a:lumOff val="5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381000" dist="127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hlinkClick r:id="rId2" action="ppaction://hlinksldjump"/>
              <a:extLst>
                <a:ext uri="{FF2B5EF4-FFF2-40B4-BE49-F238E27FC236}">
                  <a16:creationId xmlns:a16="http://schemas.microsoft.com/office/drawing/2014/main" id="{654DAA5A-FD84-4D4C-1874-584FF758DF1F}"/>
                </a:ext>
              </a:extLst>
            </p:cNvPr>
            <p:cNvSpPr/>
            <p:nvPr/>
          </p:nvSpPr>
          <p:spPr>
            <a:xfrm>
              <a:off x="7050275" y="3635675"/>
              <a:ext cx="1029256" cy="1008735"/>
            </a:xfrm>
            <a:prstGeom prst="ellipse">
              <a:avLst/>
            </a:prstGeom>
            <a:solidFill>
              <a:srgbClr val="009BD2"/>
            </a:solidFill>
            <a:ln w="28575">
              <a:solidFill>
                <a:schemeClr val="bg1"/>
              </a:solidFill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757544F-8DF5-C65E-C492-367FF23A69E8}"/>
                </a:ext>
              </a:extLst>
            </p:cNvPr>
            <p:cNvSpPr/>
            <p:nvPr/>
          </p:nvSpPr>
          <p:spPr>
            <a:xfrm>
              <a:off x="7272194" y="3678377"/>
              <a:ext cx="58541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Montserrat" panose="00000500000000000000" pitchFamily="2" charset="0"/>
                </a:rPr>
                <a:t>3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89AC885-73D6-7966-BA1E-C3810262D137}"/>
              </a:ext>
            </a:extLst>
          </p:cNvPr>
          <p:cNvGrpSpPr/>
          <p:nvPr/>
        </p:nvGrpSpPr>
        <p:grpSpPr>
          <a:xfrm>
            <a:off x="5255091" y="493080"/>
            <a:ext cx="1329393" cy="1316672"/>
            <a:chOff x="5546646" y="4584386"/>
            <a:chExt cx="1329393" cy="131667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DE01227-7B12-5EA0-4E6C-033F533863D6}"/>
                </a:ext>
              </a:extLst>
            </p:cNvPr>
            <p:cNvSpPr/>
            <p:nvPr/>
          </p:nvSpPr>
          <p:spPr>
            <a:xfrm>
              <a:off x="5546646" y="4584386"/>
              <a:ext cx="1329393" cy="131667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1">
                      <a:lumMod val="45000"/>
                      <a:lumOff val="5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381000" dist="127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CD66A32-81B0-C386-2693-57D13FEA9CC4}"/>
                </a:ext>
              </a:extLst>
            </p:cNvPr>
            <p:cNvSpPr/>
            <p:nvPr/>
          </p:nvSpPr>
          <p:spPr>
            <a:xfrm>
              <a:off x="5696714" y="4738355"/>
              <a:ext cx="1029256" cy="1008735"/>
            </a:xfrm>
            <a:prstGeom prst="ellipse">
              <a:avLst/>
            </a:prstGeom>
            <a:solidFill>
              <a:srgbClr val="FF0000"/>
            </a:solidFill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1">
                      <a:lumMod val="45000"/>
                      <a:lumOff val="5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1"/>
                <a:tileRect/>
              </a:gradFill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hlinkClick r:id="" action="ppaction://noaction"/>
              <a:extLst>
                <a:ext uri="{FF2B5EF4-FFF2-40B4-BE49-F238E27FC236}">
                  <a16:creationId xmlns:a16="http://schemas.microsoft.com/office/drawing/2014/main" id="{12E10028-B642-678B-27E6-AD697F925306}"/>
                </a:ext>
              </a:extLst>
            </p:cNvPr>
            <p:cNvSpPr/>
            <p:nvPr/>
          </p:nvSpPr>
          <p:spPr>
            <a:xfrm>
              <a:off x="5986759" y="4781057"/>
              <a:ext cx="449162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Montserrat" panose="00000500000000000000" pitchFamily="2" charset="0"/>
                </a:rPr>
                <a:t>1</a:t>
              </a:r>
              <a:endParaRPr lang="en-US" sz="5400" b="1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0000500000000000000" pitchFamily="2" charset="0"/>
              </a:endParaRP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F61F26C3-9DC2-3E8E-77BF-6D62F329100B}"/>
              </a:ext>
            </a:extLst>
          </p:cNvPr>
          <p:cNvSpPr/>
          <p:nvPr/>
        </p:nvSpPr>
        <p:spPr>
          <a:xfrm>
            <a:off x="7619866" y="2356784"/>
            <a:ext cx="521787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vi-VN" sz="2400" b="1" cap="none" spc="0" dirty="0">
                <a:ln w="0"/>
                <a:solidFill>
                  <a:srgbClr val="DAA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PHÂN TÍCH THIẾT KẾ</a:t>
            </a:r>
            <a:endParaRPr lang="en-US" sz="2400" b="1" cap="none" spc="0" dirty="0">
              <a:ln w="0"/>
              <a:solidFill>
                <a:srgbClr val="DAA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61C8407-D59D-7DDC-C63E-D7B344E84E4F}"/>
              </a:ext>
            </a:extLst>
          </p:cNvPr>
          <p:cNvCxnSpPr>
            <a:cxnSpLocks/>
          </p:cNvCxnSpPr>
          <p:nvPr/>
        </p:nvCxnSpPr>
        <p:spPr>
          <a:xfrm flipV="1">
            <a:off x="7752766" y="2836126"/>
            <a:ext cx="3771227" cy="143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FBDCB332-1D5C-0EA3-BA1B-205C2F5349F4}"/>
              </a:ext>
            </a:extLst>
          </p:cNvPr>
          <p:cNvSpPr/>
          <p:nvPr/>
        </p:nvSpPr>
        <p:spPr>
          <a:xfrm>
            <a:off x="6964201" y="4307573"/>
            <a:ext cx="390014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1" cap="none" spc="0">
                <a:ln w="0"/>
                <a:solidFill>
                  <a:srgbClr val="009B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 QUẢ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926984B-BFD0-3E2E-CEC5-3ECF50FFF0DE}"/>
              </a:ext>
            </a:extLst>
          </p:cNvPr>
          <p:cNvCxnSpPr>
            <a:cxnSpLocks/>
          </p:cNvCxnSpPr>
          <p:nvPr/>
        </p:nvCxnSpPr>
        <p:spPr>
          <a:xfrm>
            <a:off x="7097102" y="4790589"/>
            <a:ext cx="3462434" cy="179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6CDD6E88-355D-8663-2F0B-306D7E620C4C}"/>
              </a:ext>
            </a:extLst>
          </p:cNvPr>
          <p:cNvSpPr/>
          <p:nvPr/>
        </p:nvSpPr>
        <p:spPr>
          <a:xfrm>
            <a:off x="6767931" y="660330"/>
            <a:ext cx="493217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1" cap="none" spc="0">
                <a:ln w="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TỔNG QUAN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AABD9EC-5417-9B66-BB2E-EAA5881DDE76}"/>
              </a:ext>
            </a:extLst>
          </p:cNvPr>
          <p:cNvCxnSpPr>
            <a:cxnSpLocks/>
          </p:cNvCxnSpPr>
          <p:nvPr/>
        </p:nvCxnSpPr>
        <p:spPr>
          <a:xfrm>
            <a:off x="6907993" y="1114328"/>
            <a:ext cx="4377344" cy="76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DBBF23CF-F6DD-E46D-2A35-4755544B8AA4}"/>
              </a:ext>
            </a:extLst>
          </p:cNvPr>
          <p:cNvSpPr/>
          <p:nvPr/>
        </p:nvSpPr>
        <p:spPr>
          <a:xfrm>
            <a:off x="1663124" y="1391151"/>
            <a:ext cx="3220365" cy="3021109"/>
          </a:xfrm>
          <a:prstGeom prst="ellipse">
            <a:avLst/>
          </a:prstGeom>
          <a:solidFill>
            <a:srgbClr val="70AD47"/>
          </a:solidFill>
          <a:ln w="285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8100000" scaled="1"/>
              <a:tileRect/>
            </a:gradFill>
          </a:ln>
          <a:effectLst>
            <a:outerShdw blurRad="635000" dist="228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463DC8-94BB-5C91-F151-57EB83B8A185}"/>
              </a:ext>
            </a:extLst>
          </p:cNvPr>
          <p:cNvSpPr txBox="1"/>
          <p:nvPr/>
        </p:nvSpPr>
        <p:spPr>
          <a:xfrm>
            <a:off x="-478306" y="2181944"/>
            <a:ext cx="7228201" cy="70788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isometricOffAxis1Right"/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Nội</a:t>
            </a:r>
            <a:r>
              <a:rPr lang="en-US" sz="4000" b="1" i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dung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B354C1C-BEE1-D22E-A0A4-FC7273161F84}"/>
              </a:ext>
            </a:extLst>
          </p:cNvPr>
          <p:cNvSpPr txBox="1"/>
          <p:nvPr/>
        </p:nvSpPr>
        <p:spPr>
          <a:xfrm>
            <a:off x="-328237" y="2874621"/>
            <a:ext cx="7228201" cy="70788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isometricOffAxis1Right"/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Tổng</a:t>
            </a:r>
            <a:r>
              <a:rPr lang="en-US" sz="4000" b="1" i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quát</a:t>
            </a:r>
            <a:endParaRPr lang="en-US" sz="4000" b="1" i="1" cap="none" spc="0">
              <a:ln w="13462">
                <a:solidFill>
                  <a:schemeClr val="bg1"/>
                </a:solidFill>
                <a:prstDash val="solid"/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2D289E-B3B2-29F0-1B92-C065F6296CA8}"/>
              </a:ext>
            </a:extLst>
          </p:cNvPr>
          <p:cNvSpPr/>
          <p:nvPr/>
        </p:nvSpPr>
        <p:spPr>
          <a:xfrm>
            <a:off x="0" y="-1944851"/>
            <a:ext cx="12192000" cy="148352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81AF06-9AEE-91C4-2D32-AC60FB8D37DD}"/>
              </a:ext>
            </a:extLst>
          </p:cNvPr>
          <p:cNvSpPr/>
          <p:nvPr/>
        </p:nvSpPr>
        <p:spPr>
          <a:xfrm>
            <a:off x="-65309" y="7334793"/>
            <a:ext cx="12192000" cy="1862768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86C03E6B-10A2-C92E-4262-9FF9B4EA83C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816" y="5535931"/>
            <a:ext cx="568353" cy="56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602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7F5F0-B543-10E3-4464-3FF5A5B2F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54B4AD3-D9BB-0CFA-6720-B2520788E1F2}"/>
              </a:ext>
            </a:extLst>
          </p:cNvPr>
          <p:cNvSpPr/>
          <p:nvPr/>
        </p:nvSpPr>
        <p:spPr>
          <a:xfrm>
            <a:off x="-1" y="5001977"/>
            <a:ext cx="12192000" cy="1862768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419940-81DB-AB5A-6F08-5FEAE8A62F91}"/>
              </a:ext>
            </a:extLst>
          </p:cNvPr>
          <p:cNvSpPr/>
          <p:nvPr/>
        </p:nvSpPr>
        <p:spPr>
          <a:xfrm>
            <a:off x="-2" y="0"/>
            <a:ext cx="12192000" cy="148352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032495-721C-C68B-1DE3-C3CFCCBF003E}"/>
              </a:ext>
            </a:extLst>
          </p:cNvPr>
          <p:cNvSpPr/>
          <p:nvPr/>
        </p:nvSpPr>
        <p:spPr>
          <a:xfrm>
            <a:off x="0" y="1483525"/>
            <a:ext cx="12191999" cy="35184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49C7DF-5E93-7B2F-7B4F-8F96E05C30E5}"/>
              </a:ext>
            </a:extLst>
          </p:cNvPr>
          <p:cNvSpPr/>
          <p:nvPr/>
        </p:nvSpPr>
        <p:spPr>
          <a:xfrm>
            <a:off x="0" y="5227984"/>
            <a:ext cx="12191999" cy="228600"/>
          </a:xfrm>
          <a:prstGeom prst="rect">
            <a:avLst/>
          </a:prstGeom>
          <a:solidFill>
            <a:srgbClr val="A9D18E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730C51-C9A2-E292-2C0F-F76676B87A41}"/>
              </a:ext>
            </a:extLst>
          </p:cNvPr>
          <p:cNvSpPr/>
          <p:nvPr/>
        </p:nvSpPr>
        <p:spPr>
          <a:xfrm>
            <a:off x="1" y="1056361"/>
            <a:ext cx="12191999" cy="228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669423-7209-0CD2-1D71-AF8012FA96F9}"/>
              </a:ext>
            </a:extLst>
          </p:cNvPr>
          <p:cNvSpPr txBox="1"/>
          <p:nvPr/>
        </p:nvSpPr>
        <p:spPr>
          <a:xfrm>
            <a:off x="641496" y="2405071"/>
            <a:ext cx="109090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TỔNG QUAN</a:t>
            </a:r>
          </a:p>
          <a:p>
            <a:pPr algn="ctr"/>
            <a:endParaRPr lang="en-US" sz="9600" b="1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F139017E-7EDA-FE13-4A89-C6E5F43C7E52}"/>
              </a:ext>
            </a:extLst>
          </p:cNvPr>
          <p:cNvSpPr txBox="1">
            <a:spLocks/>
          </p:cNvSpPr>
          <p:nvPr/>
        </p:nvSpPr>
        <p:spPr>
          <a:xfrm>
            <a:off x="-9153704" y="987463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49F30C-CFB1-43A5-BF12-B2E0047BC55C}" type="datetime8">
              <a:rPr lang="en-US" smtClean="0"/>
              <a:pPr/>
              <a:t>10/6/2024 5:07 AM</a:t>
            </a:fld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D0D3F62-214E-3C70-3EFC-3B1721BA1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7598883"/>
            <a:ext cx="2649015" cy="3433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Rectangle: Diagonal Corners Rounded 13">
            <a:extLst>
              <a:ext uri="{FF2B5EF4-FFF2-40B4-BE49-F238E27FC236}">
                <a16:creationId xmlns:a16="http://schemas.microsoft.com/office/drawing/2014/main" id="{E5492C35-5052-0D97-E0E8-BBCA133F74B9}"/>
              </a:ext>
            </a:extLst>
          </p:cNvPr>
          <p:cNvSpPr/>
          <p:nvPr/>
        </p:nvSpPr>
        <p:spPr>
          <a:xfrm>
            <a:off x="-19759" y="9652188"/>
            <a:ext cx="2668772" cy="1366908"/>
          </a:xfrm>
          <a:custGeom>
            <a:avLst/>
            <a:gdLst>
              <a:gd name="connsiteX0" fmla="*/ 441260 w 2647507"/>
              <a:gd name="connsiteY0" fmla="*/ 0 h 3434317"/>
              <a:gd name="connsiteX1" fmla="*/ 2647507 w 2647507"/>
              <a:gd name="connsiteY1" fmla="*/ 0 h 3434317"/>
              <a:gd name="connsiteX2" fmla="*/ 2647507 w 2647507"/>
              <a:gd name="connsiteY2" fmla="*/ 0 h 3434317"/>
              <a:gd name="connsiteX3" fmla="*/ 2647507 w 2647507"/>
              <a:gd name="connsiteY3" fmla="*/ 2993057 h 3434317"/>
              <a:gd name="connsiteX4" fmla="*/ 2206247 w 2647507"/>
              <a:gd name="connsiteY4" fmla="*/ 3434317 h 3434317"/>
              <a:gd name="connsiteX5" fmla="*/ 0 w 2647507"/>
              <a:gd name="connsiteY5" fmla="*/ 3434317 h 3434317"/>
              <a:gd name="connsiteX6" fmla="*/ 0 w 2647507"/>
              <a:gd name="connsiteY6" fmla="*/ 3434317 h 3434317"/>
              <a:gd name="connsiteX7" fmla="*/ 0 w 2647507"/>
              <a:gd name="connsiteY7" fmla="*/ 441260 h 3434317"/>
              <a:gd name="connsiteX8" fmla="*/ 441260 w 2647507"/>
              <a:gd name="connsiteY8" fmla="*/ 0 h 3434317"/>
              <a:gd name="connsiteX0" fmla="*/ 441260 w 2647507"/>
              <a:gd name="connsiteY0" fmla="*/ 0 h 3434317"/>
              <a:gd name="connsiteX1" fmla="*/ 2647507 w 2647507"/>
              <a:gd name="connsiteY1" fmla="*/ 0 h 3434317"/>
              <a:gd name="connsiteX2" fmla="*/ 2647507 w 2647507"/>
              <a:gd name="connsiteY2" fmla="*/ 2073349 h 3434317"/>
              <a:gd name="connsiteX3" fmla="*/ 2647507 w 2647507"/>
              <a:gd name="connsiteY3" fmla="*/ 2993057 h 3434317"/>
              <a:gd name="connsiteX4" fmla="*/ 2206247 w 2647507"/>
              <a:gd name="connsiteY4" fmla="*/ 3434317 h 3434317"/>
              <a:gd name="connsiteX5" fmla="*/ 0 w 2647507"/>
              <a:gd name="connsiteY5" fmla="*/ 3434317 h 3434317"/>
              <a:gd name="connsiteX6" fmla="*/ 0 w 2647507"/>
              <a:gd name="connsiteY6" fmla="*/ 3434317 h 3434317"/>
              <a:gd name="connsiteX7" fmla="*/ 0 w 2647507"/>
              <a:gd name="connsiteY7" fmla="*/ 441260 h 3434317"/>
              <a:gd name="connsiteX8" fmla="*/ 441260 w 2647507"/>
              <a:gd name="connsiteY8" fmla="*/ 0 h 3434317"/>
              <a:gd name="connsiteX0" fmla="*/ 930358 w 2647507"/>
              <a:gd name="connsiteY0" fmla="*/ 2073349 h 3434317"/>
              <a:gd name="connsiteX1" fmla="*/ 2647507 w 2647507"/>
              <a:gd name="connsiteY1" fmla="*/ 0 h 3434317"/>
              <a:gd name="connsiteX2" fmla="*/ 2647507 w 2647507"/>
              <a:gd name="connsiteY2" fmla="*/ 2073349 h 3434317"/>
              <a:gd name="connsiteX3" fmla="*/ 2647507 w 2647507"/>
              <a:gd name="connsiteY3" fmla="*/ 2993057 h 3434317"/>
              <a:gd name="connsiteX4" fmla="*/ 2206247 w 2647507"/>
              <a:gd name="connsiteY4" fmla="*/ 3434317 h 3434317"/>
              <a:gd name="connsiteX5" fmla="*/ 0 w 2647507"/>
              <a:gd name="connsiteY5" fmla="*/ 3434317 h 3434317"/>
              <a:gd name="connsiteX6" fmla="*/ 0 w 2647507"/>
              <a:gd name="connsiteY6" fmla="*/ 3434317 h 3434317"/>
              <a:gd name="connsiteX7" fmla="*/ 0 w 2647507"/>
              <a:gd name="connsiteY7" fmla="*/ 441260 h 3434317"/>
              <a:gd name="connsiteX8" fmla="*/ 930358 w 2647507"/>
              <a:gd name="connsiteY8" fmla="*/ 2073349 h 3434317"/>
              <a:gd name="connsiteX0" fmla="*/ 930358 w 2647507"/>
              <a:gd name="connsiteY0" fmla="*/ 2073349 h 3434317"/>
              <a:gd name="connsiteX1" fmla="*/ 2647507 w 2647507"/>
              <a:gd name="connsiteY1" fmla="*/ 0 h 3434317"/>
              <a:gd name="connsiteX2" fmla="*/ 2647507 w 2647507"/>
              <a:gd name="connsiteY2" fmla="*/ 2073349 h 3434317"/>
              <a:gd name="connsiteX3" fmla="*/ 2647507 w 2647507"/>
              <a:gd name="connsiteY3" fmla="*/ 2993057 h 3434317"/>
              <a:gd name="connsiteX4" fmla="*/ 2206247 w 2647507"/>
              <a:gd name="connsiteY4" fmla="*/ 3434317 h 3434317"/>
              <a:gd name="connsiteX5" fmla="*/ 0 w 2647507"/>
              <a:gd name="connsiteY5" fmla="*/ 3434317 h 3434317"/>
              <a:gd name="connsiteX6" fmla="*/ 0 w 2647507"/>
              <a:gd name="connsiteY6" fmla="*/ 3434317 h 3434317"/>
              <a:gd name="connsiteX7" fmla="*/ 0 w 2647507"/>
              <a:gd name="connsiteY7" fmla="*/ 2153102 h 3434317"/>
              <a:gd name="connsiteX8" fmla="*/ 930358 w 2647507"/>
              <a:gd name="connsiteY8" fmla="*/ 2073349 h 3434317"/>
              <a:gd name="connsiteX0" fmla="*/ 930358 w 2668772"/>
              <a:gd name="connsiteY0" fmla="*/ 53951 h 1414919"/>
              <a:gd name="connsiteX1" fmla="*/ 2668772 w 2668772"/>
              <a:gd name="connsiteY1" fmla="*/ 64583 h 1414919"/>
              <a:gd name="connsiteX2" fmla="*/ 2647507 w 2668772"/>
              <a:gd name="connsiteY2" fmla="*/ 53951 h 1414919"/>
              <a:gd name="connsiteX3" fmla="*/ 2647507 w 2668772"/>
              <a:gd name="connsiteY3" fmla="*/ 973659 h 1414919"/>
              <a:gd name="connsiteX4" fmla="*/ 2206247 w 2668772"/>
              <a:gd name="connsiteY4" fmla="*/ 1414919 h 1414919"/>
              <a:gd name="connsiteX5" fmla="*/ 0 w 2668772"/>
              <a:gd name="connsiteY5" fmla="*/ 1414919 h 1414919"/>
              <a:gd name="connsiteX6" fmla="*/ 0 w 2668772"/>
              <a:gd name="connsiteY6" fmla="*/ 1414919 h 1414919"/>
              <a:gd name="connsiteX7" fmla="*/ 0 w 2668772"/>
              <a:gd name="connsiteY7" fmla="*/ 133704 h 1414919"/>
              <a:gd name="connsiteX8" fmla="*/ 930358 w 2668772"/>
              <a:gd name="connsiteY8" fmla="*/ 53951 h 1414919"/>
              <a:gd name="connsiteX0" fmla="*/ 930358 w 2668772"/>
              <a:gd name="connsiteY0" fmla="*/ 30247 h 1391215"/>
              <a:gd name="connsiteX1" fmla="*/ 2668772 w 2668772"/>
              <a:gd name="connsiteY1" fmla="*/ 40879 h 1391215"/>
              <a:gd name="connsiteX2" fmla="*/ 2647507 w 2668772"/>
              <a:gd name="connsiteY2" fmla="*/ 30247 h 1391215"/>
              <a:gd name="connsiteX3" fmla="*/ 2647507 w 2668772"/>
              <a:gd name="connsiteY3" fmla="*/ 949955 h 1391215"/>
              <a:gd name="connsiteX4" fmla="*/ 2206247 w 2668772"/>
              <a:gd name="connsiteY4" fmla="*/ 1391215 h 1391215"/>
              <a:gd name="connsiteX5" fmla="*/ 0 w 2668772"/>
              <a:gd name="connsiteY5" fmla="*/ 1391215 h 1391215"/>
              <a:gd name="connsiteX6" fmla="*/ 0 w 2668772"/>
              <a:gd name="connsiteY6" fmla="*/ 1391215 h 1391215"/>
              <a:gd name="connsiteX7" fmla="*/ 21265 w 2668772"/>
              <a:gd name="connsiteY7" fmla="*/ 152531 h 1391215"/>
              <a:gd name="connsiteX8" fmla="*/ 930358 w 2668772"/>
              <a:gd name="connsiteY8" fmla="*/ 30247 h 1391215"/>
              <a:gd name="connsiteX0" fmla="*/ 930358 w 2668772"/>
              <a:gd name="connsiteY0" fmla="*/ 5940 h 1366908"/>
              <a:gd name="connsiteX1" fmla="*/ 2668772 w 2668772"/>
              <a:gd name="connsiteY1" fmla="*/ 16572 h 1366908"/>
              <a:gd name="connsiteX2" fmla="*/ 2647507 w 2668772"/>
              <a:gd name="connsiteY2" fmla="*/ 5940 h 1366908"/>
              <a:gd name="connsiteX3" fmla="*/ 2647507 w 2668772"/>
              <a:gd name="connsiteY3" fmla="*/ 925648 h 1366908"/>
              <a:gd name="connsiteX4" fmla="*/ 2206247 w 2668772"/>
              <a:gd name="connsiteY4" fmla="*/ 1366908 h 1366908"/>
              <a:gd name="connsiteX5" fmla="*/ 0 w 2668772"/>
              <a:gd name="connsiteY5" fmla="*/ 1366908 h 1366908"/>
              <a:gd name="connsiteX6" fmla="*/ 0 w 2668772"/>
              <a:gd name="connsiteY6" fmla="*/ 1366908 h 1366908"/>
              <a:gd name="connsiteX7" fmla="*/ 42530 w 2668772"/>
              <a:gd name="connsiteY7" fmla="*/ 192020 h 1366908"/>
              <a:gd name="connsiteX8" fmla="*/ 930358 w 2668772"/>
              <a:gd name="connsiteY8" fmla="*/ 5940 h 1366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8772" h="1366908">
                <a:moveTo>
                  <a:pt x="930358" y="5940"/>
                </a:moveTo>
                <a:lnTo>
                  <a:pt x="2668772" y="16572"/>
                </a:lnTo>
                <a:lnTo>
                  <a:pt x="2647507" y="5940"/>
                </a:lnTo>
                <a:lnTo>
                  <a:pt x="2647507" y="925648"/>
                </a:lnTo>
                <a:cubicBezTo>
                  <a:pt x="2647507" y="1169349"/>
                  <a:pt x="2449948" y="1366908"/>
                  <a:pt x="2206247" y="1366908"/>
                </a:cubicBezTo>
                <a:lnTo>
                  <a:pt x="0" y="1366908"/>
                </a:lnTo>
                <a:lnTo>
                  <a:pt x="0" y="1366908"/>
                </a:lnTo>
                <a:lnTo>
                  <a:pt x="42530" y="192020"/>
                </a:lnTo>
                <a:cubicBezTo>
                  <a:pt x="42530" y="-51681"/>
                  <a:pt x="686657" y="5940"/>
                  <a:pt x="930358" y="594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i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1.1 Lý do chọn đề tài</a:t>
            </a:r>
            <a:endParaRPr lang="en-US" sz="2200" b="1" i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2E5A143-0FAC-7CA9-FDE6-62B7C5986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185" y="-4466486"/>
            <a:ext cx="2649015" cy="3433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3" name="Rectangle: Diagonal Corners Rounded 13">
            <a:extLst>
              <a:ext uri="{FF2B5EF4-FFF2-40B4-BE49-F238E27FC236}">
                <a16:creationId xmlns:a16="http://schemas.microsoft.com/office/drawing/2014/main" id="{097D0C2D-6426-8299-190E-FBEA9D7D29B3}"/>
              </a:ext>
            </a:extLst>
          </p:cNvPr>
          <p:cNvSpPr/>
          <p:nvPr/>
        </p:nvSpPr>
        <p:spPr>
          <a:xfrm>
            <a:off x="3805428" y="-2413181"/>
            <a:ext cx="2668772" cy="1366908"/>
          </a:xfrm>
          <a:custGeom>
            <a:avLst/>
            <a:gdLst>
              <a:gd name="connsiteX0" fmla="*/ 441260 w 2647507"/>
              <a:gd name="connsiteY0" fmla="*/ 0 h 3434317"/>
              <a:gd name="connsiteX1" fmla="*/ 2647507 w 2647507"/>
              <a:gd name="connsiteY1" fmla="*/ 0 h 3434317"/>
              <a:gd name="connsiteX2" fmla="*/ 2647507 w 2647507"/>
              <a:gd name="connsiteY2" fmla="*/ 0 h 3434317"/>
              <a:gd name="connsiteX3" fmla="*/ 2647507 w 2647507"/>
              <a:gd name="connsiteY3" fmla="*/ 2993057 h 3434317"/>
              <a:gd name="connsiteX4" fmla="*/ 2206247 w 2647507"/>
              <a:gd name="connsiteY4" fmla="*/ 3434317 h 3434317"/>
              <a:gd name="connsiteX5" fmla="*/ 0 w 2647507"/>
              <a:gd name="connsiteY5" fmla="*/ 3434317 h 3434317"/>
              <a:gd name="connsiteX6" fmla="*/ 0 w 2647507"/>
              <a:gd name="connsiteY6" fmla="*/ 3434317 h 3434317"/>
              <a:gd name="connsiteX7" fmla="*/ 0 w 2647507"/>
              <a:gd name="connsiteY7" fmla="*/ 441260 h 3434317"/>
              <a:gd name="connsiteX8" fmla="*/ 441260 w 2647507"/>
              <a:gd name="connsiteY8" fmla="*/ 0 h 3434317"/>
              <a:gd name="connsiteX0" fmla="*/ 441260 w 2647507"/>
              <a:gd name="connsiteY0" fmla="*/ 0 h 3434317"/>
              <a:gd name="connsiteX1" fmla="*/ 2647507 w 2647507"/>
              <a:gd name="connsiteY1" fmla="*/ 0 h 3434317"/>
              <a:gd name="connsiteX2" fmla="*/ 2647507 w 2647507"/>
              <a:gd name="connsiteY2" fmla="*/ 2073349 h 3434317"/>
              <a:gd name="connsiteX3" fmla="*/ 2647507 w 2647507"/>
              <a:gd name="connsiteY3" fmla="*/ 2993057 h 3434317"/>
              <a:gd name="connsiteX4" fmla="*/ 2206247 w 2647507"/>
              <a:gd name="connsiteY4" fmla="*/ 3434317 h 3434317"/>
              <a:gd name="connsiteX5" fmla="*/ 0 w 2647507"/>
              <a:gd name="connsiteY5" fmla="*/ 3434317 h 3434317"/>
              <a:gd name="connsiteX6" fmla="*/ 0 w 2647507"/>
              <a:gd name="connsiteY6" fmla="*/ 3434317 h 3434317"/>
              <a:gd name="connsiteX7" fmla="*/ 0 w 2647507"/>
              <a:gd name="connsiteY7" fmla="*/ 441260 h 3434317"/>
              <a:gd name="connsiteX8" fmla="*/ 441260 w 2647507"/>
              <a:gd name="connsiteY8" fmla="*/ 0 h 3434317"/>
              <a:gd name="connsiteX0" fmla="*/ 930358 w 2647507"/>
              <a:gd name="connsiteY0" fmla="*/ 2073349 h 3434317"/>
              <a:gd name="connsiteX1" fmla="*/ 2647507 w 2647507"/>
              <a:gd name="connsiteY1" fmla="*/ 0 h 3434317"/>
              <a:gd name="connsiteX2" fmla="*/ 2647507 w 2647507"/>
              <a:gd name="connsiteY2" fmla="*/ 2073349 h 3434317"/>
              <a:gd name="connsiteX3" fmla="*/ 2647507 w 2647507"/>
              <a:gd name="connsiteY3" fmla="*/ 2993057 h 3434317"/>
              <a:gd name="connsiteX4" fmla="*/ 2206247 w 2647507"/>
              <a:gd name="connsiteY4" fmla="*/ 3434317 h 3434317"/>
              <a:gd name="connsiteX5" fmla="*/ 0 w 2647507"/>
              <a:gd name="connsiteY5" fmla="*/ 3434317 h 3434317"/>
              <a:gd name="connsiteX6" fmla="*/ 0 w 2647507"/>
              <a:gd name="connsiteY6" fmla="*/ 3434317 h 3434317"/>
              <a:gd name="connsiteX7" fmla="*/ 0 w 2647507"/>
              <a:gd name="connsiteY7" fmla="*/ 441260 h 3434317"/>
              <a:gd name="connsiteX8" fmla="*/ 930358 w 2647507"/>
              <a:gd name="connsiteY8" fmla="*/ 2073349 h 3434317"/>
              <a:gd name="connsiteX0" fmla="*/ 930358 w 2647507"/>
              <a:gd name="connsiteY0" fmla="*/ 2073349 h 3434317"/>
              <a:gd name="connsiteX1" fmla="*/ 2647507 w 2647507"/>
              <a:gd name="connsiteY1" fmla="*/ 0 h 3434317"/>
              <a:gd name="connsiteX2" fmla="*/ 2647507 w 2647507"/>
              <a:gd name="connsiteY2" fmla="*/ 2073349 h 3434317"/>
              <a:gd name="connsiteX3" fmla="*/ 2647507 w 2647507"/>
              <a:gd name="connsiteY3" fmla="*/ 2993057 h 3434317"/>
              <a:gd name="connsiteX4" fmla="*/ 2206247 w 2647507"/>
              <a:gd name="connsiteY4" fmla="*/ 3434317 h 3434317"/>
              <a:gd name="connsiteX5" fmla="*/ 0 w 2647507"/>
              <a:gd name="connsiteY5" fmla="*/ 3434317 h 3434317"/>
              <a:gd name="connsiteX6" fmla="*/ 0 w 2647507"/>
              <a:gd name="connsiteY6" fmla="*/ 3434317 h 3434317"/>
              <a:gd name="connsiteX7" fmla="*/ 0 w 2647507"/>
              <a:gd name="connsiteY7" fmla="*/ 2153102 h 3434317"/>
              <a:gd name="connsiteX8" fmla="*/ 930358 w 2647507"/>
              <a:gd name="connsiteY8" fmla="*/ 2073349 h 3434317"/>
              <a:gd name="connsiteX0" fmla="*/ 930358 w 2668772"/>
              <a:gd name="connsiteY0" fmla="*/ 53951 h 1414919"/>
              <a:gd name="connsiteX1" fmla="*/ 2668772 w 2668772"/>
              <a:gd name="connsiteY1" fmla="*/ 64583 h 1414919"/>
              <a:gd name="connsiteX2" fmla="*/ 2647507 w 2668772"/>
              <a:gd name="connsiteY2" fmla="*/ 53951 h 1414919"/>
              <a:gd name="connsiteX3" fmla="*/ 2647507 w 2668772"/>
              <a:gd name="connsiteY3" fmla="*/ 973659 h 1414919"/>
              <a:gd name="connsiteX4" fmla="*/ 2206247 w 2668772"/>
              <a:gd name="connsiteY4" fmla="*/ 1414919 h 1414919"/>
              <a:gd name="connsiteX5" fmla="*/ 0 w 2668772"/>
              <a:gd name="connsiteY5" fmla="*/ 1414919 h 1414919"/>
              <a:gd name="connsiteX6" fmla="*/ 0 w 2668772"/>
              <a:gd name="connsiteY6" fmla="*/ 1414919 h 1414919"/>
              <a:gd name="connsiteX7" fmla="*/ 0 w 2668772"/>
              <a:gd name="connsiteY7" fmla="*/ 133704 h 1414919"/>
              <a:gd name="connsiteX8" fmla="*/ 930358 w 2668772"/>
              <a:gd name="connsiteY8" fmla="*/ 53951 h 1414919"/>
              <a:gd name="connsiteX0" fmla="*/ 930358 w 2668772"/>
              <a:gd name="connsiteY0" fmla="*/ 30247 h 1391215"/>
              <a:gd name="connsiteX1" fmla="*/ 2668772 w 2668772"/>
              <a:gd name="connsiteY1" fmla="*/ 40879 h 1391215"/>
              <a:gd name="connsiteX2" fmla="*/ 2647507 w 2668772"/>
              <a:gd name="connsiteY2" fmla="*/ 30247 h 1391215"/>
              <a:gd name="connsiteX3" fmla="*/ 2647507 w 2668772"/>
              <a:gd name="connsiteY3" fmla="*/ 949955 h 1391215"/>
              <a:gd name="connsiteX4" fmla="*/ 2206247 w 2668772"/>
              <a:gd name="connsiteY4" fmla="*/ 1391215 h 1391215"/>
              <a:gd name="connsiteX5" fmla="*/ 0 w 2668772"/>
              <a:gd name="connsiteY5" fmla="*/ 1391215 h 1391215"/>
              <a:gd name="connsiteX6" fmla="*/ 0 w 2668772"/>
              <a:gd name="connsiteY6" fmla="*/ 1391215 h 1391215"/>
              <a:gd name="connsiteX7" fmla="*/ 21265 w 2668772"/>
              <a:gd name="connsiteY7" fmla="*/ 152531 h 1391215"/>
              <a:gd name="connsiteX8" fmla="*/ 930358 w 2668772"/>
              <a:gd name="connsiteY8" fmla="*/ 30247 h 1391215"/>
              <a:gd name="connsiteX0" fmla="*/ 930358 w 2668772"/>
              <a:gd name="connsiteY0" fmla="*/ 5940 h 1366908"/>
              <a:gd name="connsiteX1" fmla="*/ 2668772 w 2668772"/>
              <a:gd name="connsiteY1" fmla="*/ 16572 h 1366908"/>
              <a:gd name="connsiteX2" fmla="*/ 2647507 w 2668772"/>
              <a:gd name="connsiteY2" fmla="*/ 5940 h 1366908"/>
              <a:gd name="connsiteX3" fmla="*/ 2647507 w 2668772"/>
              <a:gd name="connsiteY3" fmla="*/ 925648 h 1366908"/>
              <a:gd name="connsiteX4" fmla="*/ 2206247 w 2668772"/>
              <a:gd name="connsiteY4" fmla="*/ 1366908 h 1366908"/>
              <a:gd name="connsiteX5" fmla="*/ 0 w 2668772"/>
              <a:gd name="connsiteY5" fmla="*/ 1366908 h 1366908"/>
              <a:gd name="connsiteX6" fmla="*/ 0 w 2668772"/>
              <a:gd name="connsiteY6" fmla="*/ 1366908 h 1366908"/>
              <a:gd name="connsiteX7" fmla="*/ 42530 w 2668772"/>
              <a:gd name="connsiteY7" fmla="*/ 192020 h 1366908"/>
              <a:gd name="connsiteX8" fmla="*/ 930358 w 2668772"/>
              <a:gd name="connsiteY8" fmla="*/ 5940 h 1366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8772" h="1366908">
                <a:moveTo>
                  <a:pt x="930358" y="5940"/>
                </a:moveTo>
                <a:lnTo>
                  <a:pt x="2668772" y="16572"/>
                </a:lnTo>
                <a:lnTo>
                  <a:pt x="2647507" y="5940"/>
                </a:lnTo>
                <a:lnTo>
                  <a:pt x="2647507" y="925648"/>
                </a:lnTo>
                <a:cubicBezTo>
                  <a:pt x="2647507" y="1169349"/>
                  <a:pt x="2449948" y="1366908"/>
                  <a:pt x="2206247" y="1366908"/>
                </a:cubicBezTo>
                <a:lnTo>
                  <a:pt x="0" y="1366908"/>
                </a:lnTo>
                <a:lnTo>
                  <a:pt x="0" y="1366908"/>
                </a:lnTo>
                <a:lnTo>
                  <a:pt x="42530" y="192020"/>
                </a:lnTo>
                <a:cubicBezTo>
                  <a:pt x="42530" y="-51681"/>
                  <a:pt x="686657" y="5940"/>
                  <a:pt x="930358" y="5940"/>
                </a:cubicBezTo>
                <a:close/>
              </a:path>
            </a:pathLst>
          </a:custGeom>
          <a:solidFill>
            <a:srgbClr val="F872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1.2 Mục đích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A0750DF-88AE-E285-C8F3-D4D149148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605" y="7624241"/>
            <a:ext cx="2649015" cy="3433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5" name="Rectangle: Diagonal Corners Rounded 13">
            <a:extLst>
              <a:ext uri="{FF2B5EF4-FFF2-40B4-BE49-F238E27FC236}">
                <a16:creationId xmlns:a16="http://schemas.microsoft.com/office/drawing/2014/main" id="{4B37B475-DC61-FEED-638E-994E7685274C}"/>
              </a:ext>
            </a:extLst>
          </p:cNvPr>
          <p:cNvSpPr/>
          <p:nvPr/>
        </p:nvSpPr>
        <p:spPr>
          <a:xfrm>
            <a:off x="7603848" y="9677546"/>
            <a:ext cx="2668772" cy="1366908"/>
          </a:xfrm>
          <a:custGeom>
            <a:avLst/>
            <a:gdLst>
              <a:gd name="connsiteX0" fmla="*/ 441260 w 2647507"/>
              <a:gd name="connsiteY0" fmla="*/ 0 h 3434317"/>
              <a:gd name="connsiteX1" fmla="*/ 2647507 w 2647507"/>
              <a:gd name="connsiteY1" fmla="*/ 0 h 3434317"/>
              <a:gd name="connsiteX2" fmla="*/ 2647507 w 2647507"/>
              <a:gd name="connsiteY2" fmla="*/ 0 h 3434317"/>
              <a:gd name="connsiteX3" fmla="*/ 2647507 w 2647507"/>
              <a:gd name="connsiteY3" fmla="*/ 2993057 h 3434317"/>
              <a:gd name="connsiteX4" fmla="*/ 2206247 w 2647507"/>
              <a:gd name="connsiteY4" fmla="*/ 3434317 h 3434317"/>
              <a:gd name="connsiteX5" fmla="*/ 0 w 2647507"/>
              <a:gd name="connsiteY5" fmla="*/ 3434317 h 3434317"/>
              <a:gd name="connsiteX6" fmla="*/ 0 w 2647507"/>
              <a:gd name="connsiteY6" fmla="*/ 3434317 h 3434317"/>
              <a:gd name="connsiteX7" fmla="*/ 0 w 2647507"/>
              <a:gd name="connsiteY7" fmla="*/ 441260 h 3434317"/>
              <a:gd name="connsiteX8" fmla="*/ 441260 w 2647507"/>
              <a:gd name="connsiteY8" fmla="*/ 0 h 3434317"/>
              <a:gd name="connsiteX0" fmla="*/ 441260 w 2647507"/>
              <a:gd name="connsiteY0" fmla="*/ 0 h 3434317"/>
              <a:gd name="connsiteX1" fmla="*/ 2647507 w 2647507"/>
              <a:gd name="connsiteY1" fmla="*/ 0 h 3434317"/>
              <a:gd name="connsiteX2" fmla="*/ 2647507 w 2647507"/>
              <a:gd name="connsiteY2" fmla="*/ 2073349 h 3434317"/>
              <a:gd name="connsiteX3" fmla="*/ 2647507 w 2647507"/>
              <a:gd name="connsiteY3" fmla="*/ 2993057 h 3434317"/>
              <a:gd name="connsiteX4" fmla="*/ 2206247 w 2647507"/>
              <a:gd name="connsiteY4" fmla="*/ 3434317 h 3434317"/>
              <a:gd name="connsiteX5" fmla="*/ 0 w 2647507"/>
              <a:gd name="connsiteY5" fmla="*/ 3434317 h 3434317"/>
              <a:gd name="connsiteX6" fmla="*/ 0 w 2647507"/>
              <a:gd name="connsiteY6" fmla="*/ 3434317 h 3434317"/>
              <a:gd name="connsiteX7" fmla="*/ 0 w 2647507"/>
              <a:gd name="connsiteY7" fmla="*/ 441260 h 3434317"/>
              <a:gd name="connsiteX8" fmla="*/ 441260 w 2647507"/>
              <a:gd name="connsiteY8" fmla="*/ 0 h 3434317"/>
              <a:gd name="connsiteX0" fmla="*/ 930358 w 2647507"/>
              <a:gd name="connsiteY0" fmla="*/ 2073349 h 3434317"/>
              <a:gd name="connsiteX1" fmla="*/ 2647507 w 2647507"/>
              <a:gd name="connsiteY1" fmla="*/ 0 h 3434317"/>
              <a:gd name="connsiteX2" fmla="*/ 2647507 w 2647507"/>
              <a:gd name="connsiteY2" fmla="*/ 2073349 h 3434317"/>
              <a:gd name="connsiteX3" fmla="*/ 2647507 w 2647507"/>
              <a:gd name="connsiteY3" fmla="*/ 2993057 h 3434317"/>
              <a:gd name="connsiteX4" fmla="*/ 2206247 w 2647507"/>
              <a:gd name="connsiteY4" fmla="*/ 3434317 h 3434317"/>
              <a:gd name="connsiteX5" fmla="*/ 0 w 2647507"/>
              <a:gd name="connsiteY5" fmla="*/ 3434317 h 3434317"/>
              <a:gd name="connsiteX6" fmla="*/ 0 w 2647507"/>
              <a:gd name="connsiteY6" fmla="*/ 3434317 h 3434317"/>
              <a:gd name="connsiteX7" fmla="*/ 0 w 2647507"/>
              <a:gd name="connsiteY7" fmla="*/ 441260 h 3434317"/>
              <a:gd name="connsiteX8" fmla="*/ 930358 w 2647507"/>
              <a:gd name="connsiteY8" fmla="*/ 2073349 h 3434317"/>
              <a:gd name="connsiteX0" fmla="*/ 930358 w 2647507"/>
              <a:gd name="connsiteY0" fmla="*/ 2073349 h 3434317"/>
              <a:gd name="connsiteX1" fmla="*/ 2647507 w 2647507"/>
              <a:gd name="connsiteY1" fmla="*/ 0 h 3434317"/>
              <a:gd name="connsiteX2" fmla="*/ 2647507 w 2647507"/>
              <a:gd name="connsiteY2" fmla="*/ 2073349 h 3434317"/>
              <a:gd name="connsiteX3" fmla="*/ 2647507 w 2647507"/>
              <a:gd name="connsiteY3" fmla="*/ 2993057 h 3434317"/>
              <a:gd name="connsiteX4" fmla="*/ 2206247 w 2647507"/>
              <a:gd name="connsiteY4" fmla="*/ 3434317 h 3434317"/>
              <a:gd name="connsiteX5" fmla="*/ 0 w 2647507"/>
              <a:gd name="connsiteY5" fmla="*/ 3434317 h 3434317"/>
              <a:gd name="connsiteX6" fmla="*/ 0 w 2647507"/>
              <a:gd name="connsiteY6" fmla="*/ 3434317 h 3434317"/>
              <a:gd name="connsiteX7" fmla="*/ 0 w 2647507"/>
              <a:gd name="connsiteY7" fmla="*/ 2153102 h 3434317"/>
              <a:gd name="connsiteX8" fmla="*/ 930358 w 2647507"/>
              <a:gd name="connsiteY8" fmla="*/ 2073349 h 3434317"/>
              <a:gd name="connsiteX0" fmla="*/ 930358 w 2668772"/>
              <a:gd name="connsiteY0" fmla="*/ 53951 h 1414919"/>
              <a:gd name="connsiteX1" fmla="*/ 2668772 w 2668772"/>
              <a:gd name="connsiteY1" fmla="*/ 64583 h 1414919"/>
              <a:gd name="connsiteX2" fmla="*/ 2647507 w 2668772"/>
              <a:gd name="connsiteY2" fmla="*/ 53951 h 1414919"/>
              <a:gd name="connsiteX3" fmla="*/ 2647507 w 2668772"/>
              <a:gd name="connsiteY3" fmla="*/ 973659 h 1414919"/>
              <a:gd name="connsiteX4" fmla="*/ 2206247 w 2668772"/>
              <a:gd name="connsiteY4" fmla="*/ 1414919 h 1414919"/>
              <a:gd name="connsiteX5" fmla="*/ 0 w 2668772"/>
              <a:gd name="connsiteY5" fmla="*/ 1414919 h 1414919"/>
              <a:gd name="connsiteX6" fmla="*/ 0 w 2668772"/>
              <a:gd name="connsiteY6" fmla="*/ 1414919 h 1414919"/>
              <a:gd name="connsiteX7" fmla="*/ 0 w 2668772"/>
              <a:gd name="connsiteY7" fmla="*/ 133704 h 1414919"/>
              <a:gd name="connsiteX8" fmla="*/ 930358 w 2668772"/>
              <a:gd name="connsiteY8" fmla="*/ 53951 h 1414919"/>
              <a:gd name="connsiteX0" fmla="*/ 930358 w 2668772"/>
              <a:gd name="connsiteY0" fmla="*/ 30247 h 1391215"/>
              <a:gd name="connsiteX1" fmla="*/ 2668772 w 2668772"/>
              <a:gd name="connsiteY1" fmla="*/ 40879 h 1391215"/>
              <a:gd name="connsiteX2" fmla="*/ 2647507 w 2668772"/>
              <a:gd name="connsiteY2" fmla="*/ 30247 h 1391215"/>
              <a:gd name="connsiteX3" fmla="*/ 2647507 w 2668772"/>
              <a:gd name="connsiteY3" fmla="*/ 949955 h 1391215"/>
              <a:gd name="connsiteX4" fmla="*/ 2206247 w 2668772"/>
              <a:gd name="connsiteY4" fmla="*/ 1391215 h 1391215"/>
              <a:gd name="connsiteX5" fmla="*/ 0 w 2668772"/>
              <a:gd name="connsiteY5" fmla="*/ 1391215 h 1391215"/>
              <a:gd name="connsiteX6" fmla="*/ 0 w 2668772"/>
              <a:gd name="connsiteY6" fmla="*/ 1391215 h 1391215"/>
              <a:gd name="connsiteX7" fmla="*/ 21265 w 2668772"/>
              <a:gd name="connsiteY7" fmla="*/ 152531 h 1391215"/>
              <a:gd name="connsiteX8" fmla="*/ 930358 w 2668772"/>
              <a:gd name="connsiteY8" fmla="*/ 30247 h 1391215"/>
              <a:gd name="connsiteX0" fmla="*/ 930358 w 2668772"/>
              <a:gd name="connsiteY0" fmla="*/ 5940 h 1366908"/>
              <a:gd name="connsiteX1" fmla="*/ 2668772 w 2668772"/>
              <a:gd name="connsiteY1" fmla="*/ 16572 h 1366908"/>
              <a:gd name="connsiteX2" fmla="*/ 2647507 w 2668772"/>
              <a:gd name="connsiteY2" fmla="*/ 5940 h 1366908"/>
              <a:gd name="connsiteX3" fmla="*/ 2647507 w 2668772"/>
              <a:gd name="connsiteY3" fmla="*/ 925648 h 1366908"/>
              <a:gd name="connsiteX4" fmla="*/ 2206247 w 2668772"/>
              <a:gd name="connsiteY4" fmla="*/ 1366908 h 1366908"/>
              <a:gd name="connsiteX5" fmla="*/ 0 w 2668772"/>
              <a:gd name="connsiteY5" fmla="*/ 1366908 h 1366908"/>
              <a:gd name="connsiteX6" fmla="*/ 0 w 2668772"/>
              <a:gd name="connsiteY6" fmla="*/ 1366908 h 1366908"/>
              <a:gd name="connsiteX7" fmla="*/ 42530 w 2668772"/>
              <a:gd name="connsiteY7" fmla="*/ 192020 h 1366908"/>
              <a:gd name="connsiteX8" fmla="*/ 930358 w 2668772"/>
              <a:gd name="connsiteY8" fmla="*/ 5940 h 1366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8772" h="1366908">
                <a:moveTo>
                  <a:pt x="930358" y="5940"/>
                </a:moveTo>
                <a:lnTo>
                  <a:pt x="2668772" y="16572"/>
                </a:lnTo>
                <a:lnTo>
                  <a:pt x="2647507" y="5940"/>
                </a:lnTo>
                <a:lnTo>
                  <a:pt x="2647507" y="925648"/>
                </a:lnTo>
                <a:cubicBezTo>
                  <a:pt x="2647507" y="1169349"/>
                  <a:pt x="2449948" y="1366908"/>
                  <a:pt x="2206247" y="1366908"/>
                </a:cubicBezTo>
                <a:lnTo>
                  <a:pt x="0" y="1366908"/>
                </a:lnTo>
                <a:lnTo>
                  <a:pt x="0" y="1366908"/>
                </a:lnTo>
                <a:lnTo>
                  <a:pt x="42530" y="192020"/>
                </a:lnTo>
                <a:cubicBezTo>
                  <a:pt x="42530" y="-51681"/>
                  <a:pt x="686657" y="5940"/>
                  <a:pt x="930358" y="594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1.3 Yêu cầu chức năng đối với quản trị viên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6563375-64DE-5038-F7BE-339D2F52F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1338" y="1920279"/>
            <a:ext cx="2649015" cy="3433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7" name="Rectangle: Diagonal Corners Rounded 13">
            <a:extLst>
              <a:ext uri="{FF2B5EF4-FFF2-40B4-BE49-F238E27FC236}">
                <a16:creationId xmlns:a16="http://schemas.microsoft.com/office/drawing/2014/main" id="{0A93332A-D1C5-254E-ED90-8D7E9855C60E}"/>
              </a:ext>
            </a:extLst>
          </p:cNvPr>
          <p:cNvSpPr/>
          <p:nvPr/>
        </p:nvSpPr>
        <p:spPr>
          <a:xfrm>
            <a:off x="16841338" y="3973584"/>
            <a:ext cx="2668772" cy="1366908"/>
          </a:xfrm>
          <a:custGeom>
            <a:avLst/>
            <a:gdLst>
              <a:gd name="connsiteX0" fmla="*/ 441260 w 2647507"/>
              <a:gd name="connsiteY0" fmla="*/ 0 h 3434317"/>
              <a:gd name="connsiteX1" fmla="*/ 2647507 w 2647507"/>
              <a:gd name="connsiteY1" fmla="*/ 0 h 3434317"/>
              <a:gd name="connsiteX2" fmla="*/ 2647507 w 2647507"/>
              <a:gd name="connsiteY2" fmla="*/ 0 h 3434317"/>
              <a:gd name="connsiteX3" fmla="*/ 2647507 w 2647507"/>
              <a:gd name="connsiteY3" fmla="*/ 2993057 h 3434317"/>
              <a:gd name="connsiteX4" fmla="*/ 2206247 w 2647507"/>
              <a:gd name="connsiteY4" fmla="*/ 3434317 h 3434317"/>
              <a:gd name="connsiteX5" fmla="*/ 0 w 2647507"/>
              <a:gd name="connsiteY5" fmla="*/ 3434317 h 3434317"/>
              <a:gd name="connsiteX6" fmla="*/ 0 w 2647507"/>
              <a:gd name="connsiteY6" fmla="*/ 3434317 h 3434317"/>
              <a:gd name="connsiteX7" fmla="*/ 0 w 2647507"/>
              <a:gd name="connsiteY7" fmla="*/ 441260 h 3434317"/>
              <a:gd name="connsiteX8" fmla="*/ 441260 w 2647507"/>
              <a:gd name="connsiteY8" fmla="*/ 0 h 3434317"/>
              <a:gd name="connsiteX0" fmla="*/ 441260 w 2647507"/>
              <a:gd name="connsiteY0" fmla="*/ 0 h 3434317"/>
              <a:gd name="connsiteX1" fmla="*/ 2647507 w 2647507"/>
              <a:gd name="connsiteY1" fmla="*/ 0 h 3434317"/>
              <a:gd name="connsiteX2" fmla="*/ 2647507 w 2647507"/>
              <a:gd name="connsiteY2" fmla="*/ 2073349 h 3434317"/>
              <a:gd name="connsiteX3" fmla="*/ 2647507 w 2647507"/>
              <a:gd name="connsiteY3" fmla="*/ 2993057 h 3434317"/>
              <a:gd name="connsiteX4" fmla="*/ 2206247 w 2647507"/>
              <a:gd name="connsiteY4" fmla="*/ 3434317 h 3434317"/>
              <a:gd name="connsiteX5" fmla="*/ 0 w 2647507"/>
              <a:gd name="connsiteY5" fmla="*/ 3434317 h 3434317"/>
              <a:gd name="connsiteX6" fmla="*/ 0 w 2647507"/>
              <a:gd name="connsiteY6" fmla="*/ 3434317 h 3434317"/>
              <a:gd name="connsiteX7" fmla="*/ 0 w 2647507"/>
              <a:gd name="connsiteY7" fmla="*/ 441260 h 3434317"/>
              <a:gd name="connsiteX8" fmla="*/ 441260 w 2647507"/>
              <a:gd name="connsiteY8" fmla="*/ 0 h 3434317"/>
              <a:gd name="connsiteX0" fmla="*/ 930358 w 2647507"/>
              <a:gd name="connsiteY0" fmla="*/ 2073349 h 3434317"/>
              <a:gd name="connsiteX1" fmla="*/ 2647507 w 2647507"/>
              <a:gd name="connsiteY1" fmla="*/ 0 h 3434317"/>
              <a:gd name="connsiteX2" fmla="*/ 2647507 w 2647507"/>
              <a:gd name="connsiteY2" fmla="*/ 2073349 h 3434317"/>
              <a:gd name="connsiteX3" fmla="*/ 2647507 w 2647507"/>
              <a:gd name="connsiteY3" fmla="*/ 2993057 h 3434317"/>
              <a:gd name="connsiteX4" fmla="*/ 2206247 w 2647507"/>
              <a:gd name="connsiteY4" fmla="*/ 3434317 h 3434317"/>
              <a:gd name="connsiteX5" fmla="*/ 0 w 2647507"/>
              <a:gd name="connsiteY5" fmla="*/ 3434317 h 3434317"/>
              <a:gd name="connsiteX6" fmla="*/ 0 w 2647507"/>
              <a:gd name="connsiteY6" fmla="*/ 3434317 h 3434317"/>
              <a:gd name="connsiteX7" fmla="*/ 0 w 2647507"/>
              <a:gd name="connsiteY7" fmla="*/ 441260 h 3434317"/>
              <a:gd name="connsiteX8" fmla="*/ 930358 w 2647507"/>
              <a:gd name="connsiteY8" fmla="*/ 2073349 h 3434317"/>
              <a:gd name="connsiteX0" fmla="*/ 930358 w 2647507"/>
              <a:gd name="connsiteY0" fmla="*/ 2073349 h 3434317"/>
              <a:gd name="connsiteX1" fmla="*/ 2647507 w 2647507"/>
              <a:gd name="connsiteY1" fmla="*/ 0 h 3434317"/>
              <a:gd name="connsiteX2" fmla="*/ 2647507 w 2647507"/>
              <a:gd name="connsiteY2" fmla="*/ 2073349 h 3434317"/>
              <a:gd name="connsiteX3" fmla="*/ 2647507 w 2647507"/>
              <a:gd name="connsiteY3" fmla="*/ 2993057 h 3434317"/>
              <a:gd name="connsiteX4" fmla="*/ 2206247 w 2647507"/>
              <a:gd name="connsiteY4" fmla="*/ 3434317 h 3434317"/>
              <a:gd name="connsiteX5" fmla="*/ 0 w 2647507"/>
              <a:gd name="connsiteY5" fmla="*/ 3434317 h 3434317"/>
              <a:gd name="connsiteX6" fmla="*/ 0 w 2647507"/>
              <a:gd name="connsiteY6" fmla="*/ 3434317 h 3434317"/>
              <a:gd name="connsiteX7" fmla="*/ 0 w 2647507"/>
              <a:gd name="connsiteY7" fmla="*/ 2153102 h 3434317"/>
              <a:gd name="connsiteX8" fmla="*/ 930358 w 2647507"/>
              <a:gd name="connsiteY8" fmla="*/ 2073349 h 3434317"/>
              <a:gd name="connsiteX0" fmla="*/ 930358 w 2668772"/>
              <a:gd name="connsiteY0" fmla="*/ 53951 h 1414919"/>
              <a:gd name="connsiteX1" fmla="*/ 2668772 w 2668772"/>
              <a:gd name="connsiteY1" fmla="*/ 64583 h 1414919"/>
              <a:gd name="connsiteX2" fmla="*/ 2647507 w 2668772"/>
              <a:gd name="connsiteY2" fmla="*/ 53951 h 1414919"/>
              <a:gd name="connsiteX3" fmla="*/ 2647507 w 2668772"/>
              <a:gd name="connsiteY3" fmla="*/ 973659 h 1414919"/>
              <a:gd name="connsiteX4" fmla="*/ 2206247 w 2668772"/>
              <a:gd name="connsiteY4" fmla="*/ 1414919 h 1414919"/>
              <a:gd name="connsiteX5" fmla="*/ 0 w 2668772"/>
              <a:gd name="connsiteY5" fmla="*/ 1414919 h 1414919"/>
              <a:gd name="connsiteX6" fmla="*/ 0 w 2668772"/>
              <a:gd name="connsiteY6" fmla="*/ 1414919 h 1414919"/>
              <a:gd name="connsiteX7" fmla="*/ 0 w 2668772"/>
              <a:gd name="connsiteY7" fmla="*/ 133704 h 1414919"/>
              <a:gd name="connsiteX8" fmla="*/ 930358 w 2668772"/>
              <a:gd name="connsiteY8" fmla="*/ 53951 h 1414919"/>
              <a:gd name="connsiteX0" fmla="*/ 930358 w 2668772"/>
              <a:gd name="connsiteY0" fmla="*/ 30247 h 1391215"/>
              <a:gd name="connsiteX1" fmla="*/ 2668772 w 2668772"/>
              <a:gd name="connsiteY1" fmla="*/ 40879 h 1391215"/>
              <a:gd name="connsiteX2" fmla="*/ 2647507 w 2668772"/>
              <a:gd name="connsiteY2" fmla="*/ 30247 h 1391215"/>
              <a:gd name="connsiteX3" fmla="*/ 2647507 w 2668772"/>
              <a:gd name="connsiteY3" fmla="*/ 949955 h 1391215"/>
              <a:gd name="connsiteX4" fmla="*/ 2206247 w 2668772"/>
              <a:gd name="connsiteY4" fmla="*/ 1391215 h 1391215"/>
              <a:gd name="connsiteX5" fmla="*/ 0 w 2668772"/>
              <a:gd name="connsiteY5" fmla="*/ 1391215 h 1391215"/>
              <a:gd name="connsiteX6" fmla="*/ 0 w 2668772"/>
              <a:gd name="connsiteY6" fmla="*/ 1391215 h 1391215"/>
              <a:gd name="connsiteX7" fmla="*/ 21265 w 2668772"/>
              <a:gd name="connsiteY7" fmla="*/ 152531 h 1391215"/>
              <a:gd name="connsiteX8" fmla="*/ 930358 w 2668772"/>
              <a:gd name="connsiteY8" fmla="*/ 30247 h 1391215"/>
              <a:gd name="connsiteX0" fmla="*/ 930358 w 2668772"/>
              <a:gd name="connsiteY0" fmla="*/ 5940 h 1366908"/>
              <a:gd name="connsiteX1" fmla="*/ 2668772 w 2668772"/>
              <a:gd name="connsiteY1" fmla="*/ 16572 h 1366908"/>
              <a:gd name="connsiteX2" fmla="*/ 2647507 w 2668772"/>
              <a:gd name="connsiteY2" fmla="*/ 5940 h 1366908"/>
              <a:gd name="connsiteX3" fmla="*/ 2647507 w 2668772"/>
              <a:gd name="connsiteY3" fmla="*/ 925648 h 1366908"/>
              <a:gd name="connsiteX4" fmla="*/ 2206247 w 2668772"/>
              <a:gd name="connsiteY4" fmla="*/ 1366908 h 1366908"/>
              <a:gd name="connsiteX5" fmla="*/ 0 w 2668772"/>
              <a:gd name="connsiteY5" fmla="*/ 1366908 h 1366908"/>
              <a:gd name="connsiteX6" fmla="*/ 0 w 2668772"/>
              <a:gd name="connsiteY6" fmla="*/ 1366908 h 1366908"/>
              <a:gd name="connsiteX7" fmla="*/ 42530 w 2668772"/>
              <a:gd name="connsiteY7" fmla="*/ 192020 h 1366908"/>
              <a:gd name="connsiteX8" fmla="*/ 930358 w 2668772"/>
              <a:gd name="connsiteY8" fmla="*/ 5940 h 1366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8772" h="1366908">
                <a:moveTo>
                  <a:pt x="930358" y="5940"/>
                </a:moveTo>
                <a:lnTo>
                  <a:pt x="2668772" y="16572"/>
                </a:lnTo>
                <a:lnTo>
                  <a:pt x="2647507" y="5940"/>
                </a:lnTo>
                <a:lnTo>
                  <a:pt x="2647507" y="925648"/>
                </a:lnTo>
                <a:cubicBezTo>
                  <a:pt x="2647507" y="1169349"/>
                  <a:pt x="2449948" y="1366908"/>
                  <a:pt x="2206247" y="1366908"/>
                </a:cubicBezTo>
                <a:lnTo>
                  <a:pt x="0" y="1366908"/>
                </a:lnTo>
                <a:lnTo>
                  <a:pt x="0" y="1366908"/>
                </a:lnTo>
                <a:lnTo>
                  <a:pt x="42530" y="192020"/>
                </a:lnTo>
                <a:cubicBezTo>
                  <a:pt x="42530" y="-51681"/>
                  <a:pt x="686657" y="5940"/>
                  <a:pt x="930358" y="5940"/>
                </a:cubicBezTo>
                <a:close/>
              </a:path>
            </a:pathLst>
          </a:custGeom>
          <a:solidFill>
            <a:srgbClr val="66FF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1.4 Yêu cầu chức năng đối với khách hang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5C7BEF1-93EA-1678-49A5-E715CE7C47A5}"/>
              </a:ext>
            </a:extLst>
          </p:cNvPr>
          <p:cNvSpPr/>
          <p:nvPr/>
        </p:nvSpPr>
        <p:spPr>
          <a:xfrm>
            <a:off x="-2" y="11253917"/>
            <a:ext cx="2649015" cy="6433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CD452AA-D079-AB07-9BAD-DB89D1E3A798}"/>
              </a:ext>
            </a:extLst>
          </p:cNvPr>
          <p:cNvSpPr/>
          <p:nvPr/>
        </p:nvSpPr>
        <p:spPr>
          <a:xfrm>
            <a:off x="3825184" y="-798475"/>
            <a:ext cx="2649015" cy="64337"/>
          </a:xfrm>
          <a:prstGeom prst="rect">
            <a:avLst/>
          </a:prstGeom>
          <a:solidFill>
            <a:srgbClr val="F8725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FEE830-3119-2950-D314-1C985525B703}"/>
              </a:ext>
            </a:extLst>
          </p:cNvPr>
          <p:cNvSpPr/>
          <p:nvPr/>
        </p:nvSpPr>
        <p:spPr>
          <a:xfrm>
            <a:off x="7603846" y="11427962"/>
            <a:ext cx="2649015" cy="64337"/>
          </a:xfrm>
          <a:prstGeom prst="rect">
            <a:avLst/>
          </a:prstGeom>
          <a:solidFill>
            <a:srgbClr val="FFD9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62C9E8D-E4FE-F5BD-4F5E-B575BE11F41E}"/>
              </a:ext>
            </a:extLst>
          </p:cNvPr>
          <p:cNvSpPr/>
          <p:nvPr/>
        </p:nvSpPr>
        <p:spPr>
          <a:xfrm>
            <a:off x="16841337" y="5614825"/>
            <a:ext cx="2649015" cy="64337"/>
          </a:xfrm>
          <a:prstGeom prst="rect">
            <a:avLst/>
          </a:prstGeom>
          <a:solidFill>
            <a:srgbClr val="66FF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33D481A8-9D62-59A9-86D1-8A2D1FC4A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53" y="7708536"/>
            <a:ext cx="1885562" cy="188556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6D0D570-52BE-70A2-753E-39E7F49A7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9880" y="-4293123"/>
            <a:ext cx="1632144" cy="163214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8F9BC24-B739-6793-B3E7-C83D67B15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8543" y="7734560"/>
            <a:ext cx="1920396" cy="192039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55B53E3-C37B-0658-013F-6AA1DCFBA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75811" y="2127192"/>
            <a:ext cx="1753161" cy="1753161"/>
          </a:xfrm>
          <a:prstGeom prst="rect">
            <a:avLst/>
          </a:prstGeom>
        </p:spPr>
      </p:pic>
      <p:pic>
        <p:nvPicPr>
          <p:cNvPr id="46" name="Picture 45" descr="Logo, company name&#10;&#10;Description automatically generated">
            <a:extLst>
              <a:ext uri="{FF2B5EF4-FFF2-40B4-BE49-F238E27FC236}">
                <a16:creationId xmlns:a16="http://schemas.microsoft.com/office/drawing/2014/main" id="{CCEBAFF4-E0CD-9D15-2FF4-76C2C69BA49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3" t="19048" r="9557" b="27075"/>
          <a:stretch/>
        </p:blipFill>
        <p:spPr>
          <a:xfrm>
            <a:off x="11773106" y="4752892"/>
            <a:ext cx="196286" cy="87533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D2EF44B-9FAC-C579-B28E-51CAC227281C}"/>
              </a:ext>
            </a:extLst>
          </p:cNvPr>
          <p:cNvSpPr/>
          <p:nvPr/>
        </p:nvSpPr>
        <p:spPr>
          <a:xfrm>
            <a:off x="1280758" y="7344776"/>
            <a:ext cx="1573054" cy="147510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0">
                <a:schemeClr val="bg1">
                  <a:lumMod val="9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18900000" scaled="1"/>
            <a:tileRect/>
          </a:gradFill>
          <a:ln w="285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8100000" scaled="1"/>
              <a:tileRect/>
            </a:gradFill>
          </a:ln>
          <a:effectLst>
            <a:outerShdw blurRad="3810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95336CB-8F10-00D3-6C3A-4F0292BA723C}"/>
              </a:ext>
            </a:extLst>
          </p:cNvPr>
          <p:cNvSpPr/>
          <p:nvPr/>
        </p:nvSpPr>
        <p:spPr>
          <a:xfrm>
            <a:off x="1280758" y="-4060073"/>
            <a:ext cx="3764915" cy="354647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0">
                <a:schemeClr val="bg1">
                  <a:lumMod val="9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18900000" scaled="1"/>
            <a:tileRect/>
          </a:gradFill>
          <a:ln w="285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8100000" scaled="1"/>
              <a:tileRect/>
            </a:gradFill>
          </a:ln>
          <a:effectLst>
            <a:outerShdw blurRad="635000" dist="228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0DF99AE-6A32-090D-C8D1-C27EED45D726}"/>
              </a:ext>
            </a:extLst>
          </p:cNvPr>
          <p:cNvSpPr/>
          <p:nvPr/>
        </p:nvSpPr>
        <p:spPr>
          <a:xfrm>
            <a:off x="-3437416" y="-2713947"/>
            <a:ext cx="1368346" cy="131953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0">
                <a:schemeClr val="bg1">
                  <a:lumMod val="9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18900000" scaled="1"/>
            <a:tileRect/>
          </a:gradFill>
          <a:ln w="285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8100000" scaled="1"/>
              <a:tileRect/>
            </a:gradFill>
          </a:ln>
          <a:effectLst>
            <a:outerShdw blurRad="3810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D898A2E-C541-90C7-A4EC-A9AFD8BC0B67}"/>
              </a:ext>
            </a:extLst>
          </p:cNvPr>
          <p:cNvSpPr/>
          <p:nvPr/>
        </p:nvSpPr>
        <p:spPr>
          <a:xfrm>
            <a:off x="-1338318" y="-2286835"/>
            <a:ext cx="978059" cy="89138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0">
                <a:schemeClr val="bg1">
                  <a:lumMod val="9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18900000" scaled="1"/>
            <a:tileRect/>
          </a:gradFill>
          <a:ln w="285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8100000" scaled="1"/>
              <a:tileRect/>
            </a:gradFill>
          </a:ln>
          <a:effectLst>
            <a:outerShdw blurRad="3810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D41978F-13E0-CA30-B77F-BF77FDF6AF56}"/>
              </a:ext>
            </a:extLst>
          </p:cNvPr>
          <p:cNvSpPr/>
          <p:nvPr/>
        </p:nvSpPr>
        <p:spPr>
          <a:xfrm>
            <a:off x="-2069070" y="-1537884"/>
            <a:ext cx="649844" cy="58785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0">
                <a:schemeClr val="bg1">
                  <a:lumMod val="9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18900000" scaled="1"/>
            <a:tileRect/>
          </a:gradFill>
          <a:ln w="285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8100000" scaled="1"/>
              <a:tileRect/>
            </a:gradFill>
          </a:ln>
          <a:effectLst>
            <a:outerShdw blurRad="3810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853A1C9-1928-7030-AE8E-8B18A3461856}"/>
              </a:ext>
            </a:extLst>
          </p:cNvPr>
          <p:cNvSpPr/>
          <p:nvPr/>
        </p:nvSpPr>
        <p:spPr>
          <a:xfrm>
            <a:off x="-3652992" y="6585436"/>
            <a:ext cx="509271" cy="46408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0">
                <a:schemeClr val="bg1">
                  <a:lumMod val="9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18900000" scaled="1"/>
            <a:tileRect/>
          </a:gradFill>
          <a:ln w="285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8100000" scaled="1"/>
              <a:tileRect/>
            </a:gradFill>
          </a:ln>
          <a:effectLst>
            <a:outerShdw blurRad="3810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2B92DD9-285B-1E15-15DE-086011BD0C8C}"/>
              </a:ext>
            </a:extLst>
          </p:cNvPr>
          <p:cNvSpPr/>
          <p:nvPr/>
        </p:nvSpPr>
        <p:spPr>
          <a:xfrm>
            <a:off x="-1908255" y="5943896"/>
            <a:ext cx="978059" cy="89138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0">
                <a:schemeClr val="bg1">
                  <a:lumMod val="9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18900000" scaled="1"/>
            <a:tileRect/>
          </a:gradFill>
          <a:ln w="285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8100000" scaled="1"/>
              <a:tileRect/>
            </a:gradFill>
          </a:ln>
          <a:effectLst>
            <a:outerShdw blurRad="3810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63AF41C-2713-212A-48CA-B450DA42F6A3}"/>
              </a:ext>
            </a:extLst>
          </p:cNvPr>
          <p:cNvSpPr/>
          <p:nvPr/>
        </p:nvSpPr>
        <p:spPr>
          <a:xfrm>
            <a:off x="-360259" y="8062220"/>
            <a:ext cx="719068" cy="66131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0">
                <a:schemeClr val="bg1">
                  <a:lumMod val="9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18900000" scaled="1"/>
            <a:tileRect/>
          </a:gradFill>
          <a:ln w="285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8100000" scaled="1"/>
              <a:tileRect/>
            </a:gradFill>
          </a:ln>
          <a:effectLst>
            <a:outerShdw blurRad="3810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27306CE-CA3E-6F87-B9B0-212EAB351E23}"/>
              </a:ext>
            </a:extLst>
          </p:cNvPr>
          <p:cNvSpPr/>
          <p:nvPr/>
        </p:nvSpPr>
        <p:spPr>
          <a:xfrm>
            <a:off x="-4871026" y="560302"/>
            <a:ext cx="3220365" cy="3021109"/>
          </a:xfrm>
          <a:prstGeom prst="ellipse">
            <a:avLst/>
          </a:prstGeom>
          <a:solidFill>
            <a:srgbClr val="70AD47"/>
          </a:solidFill>
          <a:ln w="285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8100000" scaled="1"/>
              <a:tileRect/>
            </a:gradFill>
          </a:ln>
          <a:effectLst>
            <a:outerShdw blurRad="635000" dist="228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A3C913-2910-30B1-89BD-CB19C06E3AEC}"/>
              </a:ext>
            </a:extLst>
          </p:cNvPr>
          <p:cNvGrpSpPr/>
          <p:nvPr/>
        </p:nvGrpSpPr>
        <p:grpSpPr>
          <a:xfrm>
            <a:off x="15662014" y="-947278"/>
            <a:ext cx="1329393" cy="1316672"/>
            <a:chOff x="6900206" y="1605914"/>
            <a:chExt cx="1329393" cy="131667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7FF6615-B695-E313-FD2A-E3130F733447}"/>
                </a:ext>
              </a:extLst>
            </p:cNvPr>
            <p:cNvSpPr/>
            <p:nvPr/>
          </p:nvSpPr>
          <p:spPr>
            <a:xfrm>
              <a:off x="6900206" y="1605914"/>
              <a:ext cx="1329393" cy="131667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1">
                      <a:lumMod val="45000"/>
                      <a:lumOff val="5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381000" dist="127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9369107-4CC7-6901-DCFE-345B2418D5BD}"/>
                </a:ext>
              </a:extLst>
            </p:cNvPr>
            <p:cNvSpPr/>
            <p:nvPr/>
          </p:nvSpPr>
          <p:spPr>
            <a:xfrm>
              <a:off x="7050274" y="1759883"/>
              <a:ext cx="1029256" cy="1008735"/>
            </a:xfrm>
            <a:prstGeom prst="ellipse">
              <a:avLst/>
            </a:prstGeom>
            <a:solidFill>
              <a:srgbClr val="DAA600"/>
            </a:solidFill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1">
                      <a:lumMod val="45000"/>
                      <a:lumOff val="5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1"/>
                <a:tileRect/>
              </a:gradFill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2C0B38-982F-B527-A1F9-7ECA62FAB282}"/>
                </a:ext>
              </a:extLst>
            </p:cNvPr>
            <p:cNvSpPr/>
            <p:nvPr/>
          </p:nvSpPr>
          <p:spPr>
            <a:xfrm>
              <a:off x="7268187" y="1802585"/>
              <a:ext cx="59343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Montserrat" panose="00000500000000000000" pitchFamily="2" charset="0"/>
                </a:rPr>
                <a:t>2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812FC16-3B0A-30AC-D719-BFCF651069F6}"/>
              </a:ext>
            </a:extLst>
          </p:cNvPr>
          <p:cNvGrpSpPr/>
          <p:nvPr/>
        </p:nvGrpSpPr>
        <p:grpSpPr>
          <a:xfrm>
            <a:off x="6897729" y="8214493"/>
            <a:ext cx="1329393" cy="1316672"/>
            <a:chOff x="6900207" y="3481706"/>
            <a:chExt cx="1329393" cy="131667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F186E3D-400A-8B86-7C12-ADF68B7B1500}"/>
                </a:ext>
              </a:extLst>
            </p:cNvPr>
            <p:cNvSpPr/>
            <p:nvPr/>
          </p:nvSpPr>
          <p:spPr>
            <a:xfrm>
              <a:off x="6900207" y="3481706"/>
              <a:ext cx="1329393" cy="131667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1">
                      <a:lumMod val="45000"/>
                      <a:lumOff val="5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381000" dist="127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hlinkClick r:id="rId8" action="ppaction://hlinksldjump"/>
              <a:extLst>
                <a:ext uri="{FF2B5EF4-FFF2-40B4-BE49-F238E27FC236}">
                  <a16:creationId xmlns:a16="http://schemas.microsoft.com/office/drawing/2014/main" id="{40B71A80-F3DF-30BE-E796-4E678A81E1AA}"/>
                </a:ext>
              </a:extLst>
            </p:cNvPr>
            <p:cNvSpPr/>
            <p:nvPr/>
          </p:nvSpPr>
          <p:spPr>
            <a:xfrm>
              <a:off x="7050275" y="3635675"/>
              <a:ext cx="1029256" cy="1008735"/>
            </a:xfrm>
            <a:prstGeom prst="ellipse">
              <a:avLst/>
            </a:prstGeom>
            <a:solidFill>
              <a:srgbClr val="009BD2"/>
            </a:solidFill>
            <a:ln w="28575">
              <a:solidFill>
                <a:schemeClr val="bg1"/>
              </a:solidFill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FD50671-B20C-1757-1CDC-DAE427D5AE38}"/>
                </a:ext>
              </a:extLst>
            </p:cNvPr>
            <p:cNvSpPr/>
            <p:nvPr/>
          </p:nvSpPr>
          <p:spPr>
            <a:xfrm>
              <a:off x="7272194" y="3678377"/>
              <a:ext cx="58541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Montserrat" panose="00000500000000000000" pitchFamily="2" charset="0"/>
                </a:rPr>
                <a:t>3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7E92105-7A00-6185-DB47-EE67553F25C9}"/>
              </a:ext>
            </a:extLst>
          </p:cNvPr>
          <p:cNvGrpSpPr/>
          <p:nvPr/>
        </p:nvGrpSpPr>
        <p:grpSpPr>
          <a:xfrm>
            <a:off x="7071964" y="-3616158"/>
            <a:ext cx="1329393" cy="1316672"/>
            <a:chOff x="5546646" y="4584386"/>
            <a:chExt cx="1329393" cy="131667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5BB4801-A027-BB6B-80A0-78696D967CE9}"/>
                </a:ext>
              </a:extLst>
            </p:cNvPr>
            <p:cNvSpPr/>
            <p:nvPr/>
          </p:nvSpPr>
          <p:spPr>
            <a:xfrm>
              <a:off x="5546646" y="4584386"/>
              <a:ext cx="1329393" cy="131667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1">
                      <a:lumMod val="45000"/>
                      <a:lumOff val="5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381000" dist="127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2815BD2-9A33-A3A4-17D3-773595E232C5}"/>
                </a:ext>
              </a:extLst>
            </p:cNvPr>
            <p:cNvSpPr/>
            <p:nvPr/>
          </p:nvSpPr>
          <p:spPr>
            <a:xfrm>
              <a:off x="5696714" y="4738355"/>
              <a:ext cx="1029256" cy="1008735"/>
            </a:xfrm>
            <a:prstGeom prst="ellipse">
              <a:avLst/>
            </a:prstGeom>
            <a:solidFill>
              <a:srgbClr val="FF0000"/>
            </a:solidFill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1">
                      <a:lumMod val="45000"/>
                      <a:lumOff val="5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1"/>
                <a:tileRect/>
              </a:gradFill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hlinkClick r:id="" action="ppaction://noaction"/>
              <a:extLst>
                <a:ext uri="{FF2B5EF4-FFF2-40B4-BE49-F238E27FC236}">
                  <a16:creationId xmlns:a16="http://schemas.microsoft.com/office/drawing/2014/main" id="{C3ABC7B8-0721-F5AE-5D6E-03CB06DB3C87}"/>
                </a:ext>
              </a:extLst>
            </p:cNvPr>
            <p:cNvSpPr/>
            <p:nvPr/>
          </p:nvSpPr>
          <p:spPr>
            <a:xfrm>
              <a:off x="5986759" y="4781057"/>
              <a:ext cx="449162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Montserrat" panose="00000500000000000000" pitchFamily="2" charset="0"/>
                </a:rPr>
                <a:t>1</a:t>
              </a:r>
              <a:endParaRPr lang="en-US" sz="5400" b="1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0000500000000000000" pitchFamily="2" charset="0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AB8690DF-9F58-A9A3-9B10-DA6D966273DE}"/>
              </a:ext>
            </a:extLst>
          </p:cNvPr>
          <p:cNvSpPr/>
          <p:nvPr/>
        </p:nvSpPr>
        <p:spPr>
          <a:xfrm>
            <a:off x="17029306" y="-822436"/>
            <a:ext cx="521787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vi-VN" sz="2400" b="1" cap="none" spc="0">
                <a:ln w="0"/>
                <a:solidFill>
                  <a:srgbClr val="DAA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PHÂN TÍCH THIẾT KẾ</a:t>
            </a:r>
            <a:endParaRPr lang="en-US" sz="2400" b="1" cap="none" spc="0">
              <a:ln w="0"/>
              <a:solidFill>
                <a:srgbClr val="DAA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2A9ED04-3B93-B640-1754-573EED11D58C}"/>
              </a:ext>
            </a:extLst>
          </p:cNvPr>
          <p:cNvCxnSpPr>
            <a:cxnSpLocks/>
          </p:cNvCxnSpPr>
          <p:nvPr/>
        </p:nvCxnSpPr>
        <p:spPr>
          <a:xfrm flipV="1">
            <a:off x="17162206" y="-343094"/>
            <a:ext cx="3771227" cy="143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FBE7C41C-50A5-463B-DDC0-177639E4C29D}"/>
              </a:ext>
            </a:extLst>
          </p:cNvPr>
          <p:cNvSpPr/>
          <p:nvPr/>
        </p:nvSpPr>
        <p:spPr>
          <a:xfrm>
            <a:off x="17090264" y="-269579"/>
            <a:ext cx="415408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160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Phân tích thiết kế hệ thống ứng website bán giày SmartMen</a:t>
            </a:r>
            <a:endParaRPr lang="en-US" sz="1600" b="0" cap="none" spc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102FF54-086A-9DC3-8B1A-072019FFD4F8}"/>
              </a:ext>
            </a:extLst>
          </p:cNvPr>
          <p:cNvSpPr/>
          <p:nvPr/>
        </p:nvSpPr>
        <p:spPr>
          <a:xfrm>
            <a:off x="8251288" y="8371889"/>
            <a:ext cx="390014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1" cap="none" spc="0">
                <a:ln w="0"/>
                <a:solidFill>
                  <a:srgbClr val="009B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 QUẢ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05C0D3B-3CF0-887E-522F-E9CADFDB9746}"/>
              </a:ext>
            </a:extLst>
          </p:cNvPr>
          <p:cNvCxnSpPr>
            <a:cxnSpLocks/>
          </p:cNvCxnSpPr>
          <p:nvPr/>
        </p:nvCxnSpPr>
        <p:spPr>
          <a:xfrm>
            <a:off x="8384189" y="8854905"/>
            <a:ext cx="3462434" cy="179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079AE753-CF00-8267-6D9F-DFC7DCB89C5C}"/>
              </a:ext>
            </a:extLst>
          </p:cNvPr>
          <p:cNvSpPr/>
          <p:nvPr/>
        </p:nvSpPr>
        <p:spPr>
          <a:xfrm>
            <a:off x="8251289" y="8834810"/>
            <a:ext cx="456787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600" dirty="0" err="1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</a:t>
            </a:r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</a:t>
            </a:r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600" dirty="0" err="1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chức</a:t>
            </a:r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hoàn</a:t>
            </a:r>
            <a:r>
              <a:rPr lang="en-US" sz="16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thiện</a:t>
            </a:r>
            <a:endParaRPr lang="en-US" sz="1600" b="0" cap="none" spc="0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BF3B235-BD9F-0404-8060-AEC3AC885FED}"/>
              </a:ext>
            </a:extLst>
          </p:cNvPr>
          <p:cNvSpPr/>
          <p:nvPr/>
        </p:nvSpPr>
        <p:spPr>
          <a:xfrm>
            <a:off x="9452363" y="-3407767"/>
            <a:ext cx="493217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1" cap="none" spc="0">
                <a:ln w="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TỔNG QUAN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4DA539C-9ADD-0E64-C55F-0F273BDFECEF}"/>
              </a:ext>
            </a:extLst>
          </p:cNvPr>
          <p:cNvCxnSpPr>
            <a:cxnSpLocks/>
          </p:cNvCxnSpPr>
          <p:nvPr/>
        </p:nvCxnSpPr>
        <p:spPr>
          <a:xfrm>
            <a:off x="9910527" y="-2290682"/>
            <a:ext cx="4377344" cy="76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46C0D6BF-2CE2-C819-2E0E-D7B6A3632BD7}"/>
              </a:ext>
            </a:extLst>
          </p:cNvPr>
          <p:cNvSpPr/>
          <p:nvPr/>
        </p:nvSpPr>
        <p:spPr>
          <a:xfrm>
            <a:off x="9774985" y="-2299486"/>
            <a:ext cx="4759622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600" b="0" cap="none" spc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Tổng quan về website bán giày SmartMen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D0379BD-3D31-9C2F-916F-9CCEB73667EB}"/>
              </a:ext>
            </a:extLst>
          </p:cNvPr>
          <p:cNvSpPr txBox="1"/>
          <p:nvPr/>
        </p:nvSpPr>
        <p:spPr>
          <a:xfrm>
            <a:off x="-450886" y="-2130209"/>
            <a:ext cx="7228201" cy="70788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isometricOffAxis1Right"/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4000" b="1" i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Nội dung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69E9DA-FEBA-CC34-7318-94CCE8C171E0}"/>
              </a:ext>
            </a:extLst>
          </p:cNvPr>
          <p:cNvSpPr txBox="1"/>
          <p:nvPr/>
        </p:nvSpPr>
        <p:spPr>
          <a:xfrm>
            <a:off x="-6757822" y="1920279"/>
            <a:ext cx="7228201" cy="70788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isometricOffAxis1Right"/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Tổng</a:t>
            </a:r>
            <a:r>
              <a:rPr lang="en-US" sz="4000" b="1" i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quát</a:t>
            </a:r>
            <a:endParaRPr lang="en-US" sz="4000" b="1" i="1" cap="none" spc="0">
              <a:ln w="13462">
                <a:solidFill>
                  <a:schemeClr val="bg1"/>
                </a:solidFill>
                <a:prstDash val="solid"/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638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FF3F0D-ADA9-404F-5B17-7D97EFB042A2}"/>
              </a:ext>
            </a:extLst>
          </p:cNvPr>
          <p:cNvSpPr txBox="1"/>
          <p:nvPr/>
        </p:nvSpPr>
        <p:spPr>
          <a:xfrm>
            <a:off x="3045279" y="272534"/>
            <a:ext cx="61014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i="1">
                <a:solidFill>
                  <a:schemeClr val="accent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1.1 LÝ DO CHỌN ĐỀ TÀI</a:t>
            </a:r>
            <a:endParaRPr lang="en-US" sz="2800" b="1" i="1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DFD8F4-78CE-AB5B-A186-582188F0C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5909" y="5411527"/>
            <a:ext cx="859584" cy="859584"/>
          </a:xfrm>
          <a:prstGeom prst="rect">
            <a:avLst/>
          </a:prstGeom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923F51EF-9D2F-F2BE-DB81-80D6DE8CC9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3" t="19048" r="9557" b="27075"/>
          <a:stretch/>
        </p:blipFill>
        <p:spPr>
          <a:xfrm>
            <a:off x="10909688" y="336579"/>
            <a:ext cx="886047" cy="395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9D6680-34C7-4FCF-ECB9-95FCE57ACDF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 rot="7123189">
            <a:off x="5686634" y="2896111"/>
            <a:ext cx="1307462" cy="7287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E886E61-0C34-CBF8-5BF2-98067493D2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34" y="1628273"/>
            <a:ext cx="2649015" cy="3433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080B46B-8E08-81E4-7EC1-E56BF0560F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44" y="1615296"/>
            <a:ext cx="2649015" cy="3433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Rectangle: Diagonal Corners Rounded 13">
            <a:extLst>
              <a:ext uri="{FF2B5EF4-FFF2-40B4-BE49-F238E27FC236}">
                <a16:creationId xmlns:a16="http://schemas.microsoft.com/office/drawing/2014/main" id="{913800F0-34BC-DBE3-F9E6-BF40773E6F56}"/>
              </a:ext>
            </a:extLst>
          </p:cNvPr>
          <p:cNvSpPr/>
          <p:nvPr/>
        </p:nvSpPr>
        <p:spPr>
          <a:xfrm>
            <a:off x="3571187" y="4685333"/>
            <a:ext cx="2668772" cy="350176"/>
          </a:xfrm>
          <a:custGeom>
            <a:avLst/>
            <a:gdLst>
              <a:gd name="connsiteX0" fmla="*/ 441260 w 2647507"/>
              <a:gd name="connsiteY0" fmla="*/ 0 h 3434317"/>
              <a:gd name="connsiteX1" fmla="*/ 2647507 w 2647507"/>
              <a:gd name="connsiteY1" fmla="*/ 0 h 3434317"/>
              <a:gd name="connsiteX2" fmla="*/ 2647507 w 2647507"/>
              <a:gd name="connsiteY2" fmla="*/ 0 h 3434317"/>
              <a:gd name="connsiteX3" fmla="*/ 2647507 w 2647507"/>
              <a:gd name="connsiteY3" fmla="*/ 2993057 h 3434317"/>
              <a:gd name="connsiteX4" fmla="*/ 2206247 w 2647507"/>
              <a:gd name="connsiteY4" fmla="*/ 3434317 h 3434317"/>
              <a:gd name="connsiteX5" fmla="*/ 0 w 2647507"/>
              <a:gd name="connsiteY5" fmla="*/ 3434317 h 3434317"/>
              <a:gd name="connsiteX6" fmla="*/ 0 w 2647507"/>
              <a:gd name="connsiteY6" fmla="*/ 3434317 h 3434317"/>
              <a:gd name="connsiteX7" fmla="*/ 0 w 2647507"/>
              <a:gd name="connsiteY7" fmla="*/ 441260 h 3434317"/>
              <a:gd name="connsiteX8" fmla="*/ 441260 w 2647507"/>
              <a:gd name="connsiteY8" fmla="*/ 0 h 3434317"/>
              <a:gd name="connsiteX0" fmla="*/ 441260 w 2647507"/>
              <a:gd name="connsiteY0" fmla="*/ 0 h 3434317"/>
              <a:gd name="connsiteX1" fmla="*/ 2647507 w 2647507"/>
              <a:gd name="connsiteY1" fmla="*/ 0 h 3434317"/>
              <a:gd name="connsiteX2" fmla="*/ 2647507 w 2647507"/>
              <a:gd name="connsiteY2" fmla="*/ 2073349 h 3434317"/>
              <a:gd name="connsiteX3" fmla="*/ 2647507 w 2647507"/>
              <a:gd name="connsiteY3" fmla="*/ 2993057 h 3434317"/>
              <a:gd name="connsiteX4" fmla="*/ 2206247 w 2647507"/>
              <a:gd name="connsiteY4" fmla="*/ 3434317 h 3434317"/>
              <a:gd name="connsiteX5" fmla="*/ 0 w 2647507"/>
              <a:gd name="connsiteY5" fmla="*/ 3434317 h 3434317"/>
              <a:gd name="connsiteX6" fmla="*/ 0 w 2647507"/>
              <a:gd name="connsiteY6" fmla="*/ 3434317 h 3434317"/>
              <a:gd name="connsiteX7" fmla="*/ 0 w 2647507"/>
              <a:gd name="connsiteY7" fmla="*/ 441260 h 3434317"/>
              <a:gd name="connsiteX8" fmla="*/ 441260 w 2647507"/>
              <a:gd name="connsiteY8" fmla="*/ 0 h 3434317"/>
              <a:gd name="connsiteX0" fmla="*/ 930358 w 2647507"/>
              <a:gd name="connsiteY0" fmla="*/ 2073349 h 3434317"/>
              <a:gd name="connsiteX1" fmla="*/ 2647507 w 2647507"/>
              <a:gd name="connsiteY1" fmla="*/ 0 h 3434317"/>
              <a:gd name="connsiteX2" fmla="*/ 2647507 w 2647507"/>
              <a:gd name="connsiteY2" fmla="*/ 2073349 h 3434317"/>
              <a:gd name="connsiteX3" fmla="*/ 2647507 w 2647507"/>
              <a:gd name="connsiteY3" fmla="*/ 2993057 h 3434317"/>
              <a:gd name="connsiteX4" fmla="*/ 2206247 w 2647507"/>
              <a:gd name="connsiteY4" fmla="*/ 3434317 h 3434317"/>
              <a:gd name="connsiteX5" fmla="*/ 0 w 2647507"/>
              <a:gd name="connsiteY5" fmla="*/ 3434317 h 3434317"/>
              <a:gd name="connsiteX6" fmla="*/ 0 w 2647507"/>
              <a:gd name="connsiteY6" fmla="*/ 3434317 h 3434317"/>
              <a:gd name="connsiteX7" fmla="*/ 0 w 2647507"/>
              <a:gd name="connsiteY7" fmla="*/ 441260 h 3434317"/>
              <a:gd name="connsiteX8" fmla="*/ 930358 w 2647507"/>
              <a:gd name="connsiteY8" fmla="*/ 2073349 h 3434317"/>
              <a:gd name="connsiteX0" fmla="*/ 930358 w 2647507"/>
              <a:gd name="connsiteY0" fmla="*/ 2073349 h 3434317"/>
              <a:gd name="connsiteX1" fmla="*/ 2647507 w 2647507"/>
              <a:gd name="connsiteY1" fmla="*/ 0 h 3434317"/>
              <a:gd name="connsiteX2" fmla="*/ 2647507 w 2647507"/>
              <a:gd name="connsiteY2" fmla="*/ 2073349 h 3434317"/>
              <a:gd name="connsiteX3" fmla="*/ 2647507 w 2647507"/>
              <a:gd name="connsiteY3" fmla="*/ 2993057 h 3434317"/>
              <a:gd name="connsiteX4" fmla="*/ 2206247 w 2647507"/>
              <a:gd name="connsiteY4" fmla="*/ 3434317 h 3434317"/>
              <a:gd name="connsiteX5" fmla="*/ 0 w 2647507"/>
              <a:gd name="connsiteY5" fmla="*/ 3434317 h 3434317"/>
              <a:gd name="connsiteX6" fmla="*/ 0 w 2647507"/>
              <a:gd name="connsiteY6" fmla="*/ 3434317 h 3434317"/>
              <a:gd name="connsiteX7" fmla="*/ 0 w 2647507"/>
              <a:gd name="connsiteY7" fmla="*/ 2153102 h 3434317"/>
              <a:gd name="connsiteX8" fmla="*/ 930358 w 2647507"/>
              <a:gd name="connsiteY8" fmla="*/ 2073349 h 3434317"/>
              <a:gd name="connsiteX0" fmla="*/ 930358 w 2668772"/>
              <a:gd name="connsiteY0" fmla="*/ 53951 h 1414919"/>
              <a:gd name="connsiteX1" fmla="*/ 2668772 w 2668772"/>
              <a:gd name="connsiteY1" fmla="*/ 64583 h 1414919"/>
              <a:gd name="connsiteX2" fmla="*/ 2647507 w 2668772"/>
              <a:gd name="connsiteY2" fmla="*/ 53951 h 1414919"/>
              <a:gd name="connsiteX3" fmla="*/ 2647507 w 2668772"/>
              <a:gd name="connsiteY3" fmla="*/ 973659 h 1414919"/>
              <a:gd name="connsiteX4" fmla="*/ 2206247 w 2668772"/>
              <a:gd name="connsiteY4" fmla="*/ 1414919 h 1414919"/>
              <a:gd name="connsiteX5" fmla="*/ 0 w 2668772"/>
              <a:gd name="connsiteY5" fmla="*/ 1414919 h 1414919"/>
              <a:gd name="connsiteX6" fmla="*/ 0 w 2668772"/>
              <a:gd name="connsiteY6" fmla="*/ 1414919 h 1414919"/>
              <a:gd name="connsiteX7" fmla="*/ 0 w 2668772"/>
              <a:gd name="connsiteY7" fmla="*/ 133704 h 1414919"/>
              <a:gd name="connsiteX8" fmla="*/ 930358 w 2668772"/>
              <a:gd name="connsiteY8" fmla="*/ 53951 h 1414919"/>
              <a:gd name="connsiteX0" fmla="*/ 930358 w 2668772"/>
              <a:gd name="connsiteY0" fmla="*/ 30247 h 1391215"/>
              <a:gd name="connsiteX1" fmla="*/ 2668772 w 2668772"/>
              <a:gd name="connsiteY1" fmla="*/ 40879 h 1391215"/>
              <a:gd name="connsiteX2" fmla="*/ 2647507 w 2668772"/>
              <a:gd name="connsiteY2" fmla="*/ 30247 h 1391215"/>
              <a:gd name="connsiteX3" fmla="*/ 2647507 w 2668772"/>
              <a:gd name="connsiteY3" fmla="*/ 949955 h 1391215"/>
              <a:gd name="connsiteX4" fmla="*/ 2206247 w 2668772"/>
              <a:gd name="connsiteY4" fmla="*/ 1391215 h 1391215"/>
              <a:gd name="connsiteX5" fmla="*/ 0 w 2668772"/>
              <a:gd name="connsiteY5" fmla="*/ 1391215 h 1391215"/>
              <a:gd name="connsiteX6" fmla="*/ 0 w 2668772"/>
              <a:gd name="connsiteY6" fmla="*/ 1391215 h 1391215"/>
              <a:gd name="connsiteX7" fmla="*/ 21265 w 2668772"/>
              <a:gd name="connsiteY7" fmla="*/ 152531 h 1391215"/>
              <a:gd name="connsiteX8" fmla="*/ 930358 w 2668772"/>
              <a:gd name="connsiteY8" fmla="*/ 30247 h 1391215"/>
              <a:gd name="connsiteX0" fmla="*/ 930358 w 2668772"/>
              <a:gd name="connsiteY0" fmla="*/ 5940 h 1366908"/>
              <a:gd name="connsiteX1" fmla="*/ 2668772 w 2668772"/>
              <a:gd name="connsiteY1" fmla="*/ 16572 h 1366908"/>
              <a:gd name="connsiteX2" fmla="*/ 2647507 w 2668772"/>
              <a:gd name="connsiteY2" fmla="*/ 5940 h 1366908"/>
              <a:gd name="connsiteX3" fmla="*/ 2647507 w 2668772"/>
              <a:gd name="connsiteY3" fmla="*/ 925648 h 1366908"/>
              <a:gd name="connsiteX4" fmla="*/ 2206247 w 2668772"/>
              <a:gd name="connsiteY4" fmla="*/ 1366908 h 1366908"/>
              <a:gd name="connsiteX5" fmla="*/ 0 w 2668772"/>
              <a:gd name="connsiteY5" fmla="*/ 1366908 h 1366908"/>
              <a:gd name="connsiteX6" fmla="*/ 0 w 2668772"/>
              <a:gd name="connsiteY6" fmla="*/ 1366908 h 1366908"/>
              <a:gd name="connsiteX7" fmla="*/ 42530 w 2668772"/>
              <a:gd name="connsiteY7" fmla="*/ 192020 h 1366908"/>
              <a:gd name="connsiteX8" fmla="*/ 930358 w 2668772"/>
              <a:gd name="connsiteY8" fmla="*/ 5940 h 1366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8772" h="1366908">
                <a:moveTo>
                  <a:pt x="930358" y="5940"/>
                </a:moveTo>
                <a:lnTo>
                  <a:pt x="2668772" y="16572"/>
                </a:lnTo>
                <a:lnTo>
                  <a:pt x="2647507" y="5940"/>
                </a:lnTo>
                <a:lnTo>
                  <a:pt x="2647507" y="925648"/>
                </a:lnTo>
                <a:cubicBezTo>
                  <a:pt x="2647507" y="1169349"/>
                  <a:pt x="2449948" y="1366908"/>
                  <a:pt x="2206247" y="1366908"/>
                </a:cubicBezTo>
                <a:lnTo>
                  <a:pt x="0" y="1366908"/>
                </a:lnTo>
                <a:lnTo>
                  <a:pt x="0" y="1366908"/>
                </a:lnTo>
                <a:lnTo>
                  <a:pt x="42530" y="192020"/>
                </a:lnTo>
                <a:cubicBezTo>
                  <a:pt x="42530" y="-51681"/>
                  <a:pt x="686657" y="5940"/>
                  <a:pt x="930358" y="5940"/>
                </a:cubicBezTo>
                <a:close/>
              </a:path>
            </a:pathLst>
          </a:custGeom>
          <a:solidFill>
            <a:srgbClr val="F872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b="1" i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7A3579E-5E37-86E9-ABE8-6B74D9D0E6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711" y="1602319"/>
            <a:ext cx="2649015" cy="3433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Rectangle: Diagonal Corners Rounded 13">
            <a:extLst>
              <a:ext uri="{FF2B5EF4-FFF2-40B4-BE49-F238E27FC236}">
                <a16:creationId xmlns:a16="http://schemas.microsoft.com/office/drawing/2014/main" id="{43DA3E00-A08C-D2F3-B508-743E452CF497}"/>
              </a:ext>
            </a:extLst>
          </p:cNvPr>
          <p:cNvSpPr/>
          <p:nvPr/>
        </p:nvSpPr>
        <p:spPr>
          <a:xfrm>
            <a:off x="6358954" y="4672354"/>
            <a:ext cx="2668772" cy="350177"/>
          </a:xfrm>
          <a:custGeom>
            <a:avLst/>
            <a:gdLst>
              <a:gd name="connsiteX0" fmla="*/ 441260 w 2647507"/>
              <a:gd name="connsiteY0" fmla="*/ 0 h 3434317"/>
              <a:gd name="connsiteX1" fmla="*/ 2647507 w 2647507"/>
              <a:gd name="connsiteY1" fmla="*/ 0 h 3434317"/>
              <a:gd name="connsiteX2" fmla="*/ 2647507 w 2647507"/>
              <a:gd name="connsiteY2" fmla="*/ 0 h 3434317"/>
              <a:gd name="connsiteX3" fmla="*/ 2647507 w 2647507"/>
              <a:gd name="connsiteY3" fmla="*/ 2993057 h 3434317"/>
              <a:gd name="connsiteX4" fmla="*/ 2206247 w 2647507"/>
              <a:gd name="connsiteY4" fmla="*/ 3434317 h 3434317"/>
              <a:gd name="connsiteX5" fmla="*/ 0 w 2647507"/>
              <a:gd name="connsiteY5" fmla="*/ 3434317 h 3434317"/>
              <a:gd name="connsiteX6" fmla="*/ 0 w 2647507"/>
              <a:gd name="connsiteY6" fmla="*/ 3434317 h 3434317"/>
              <a:gd name="connsiteX7" fmla="*/ 0 w 2647507"/>
              <a:gd name="connsiteY7" fmla="*/ 441260 h 3434317"/>
              <a:gd name="connsiteX8" fmla="*/ 441260 w 2647507"/>
              <a:gd name="connsiteY8" fmla="*/ 0 h 3434317"/>
              <a:gd name="connsiteX0" fmla="*/ 441260 w 2647507"/>
              <a:gd name="connsiteY0" fmla="*/ 0 h 3434317"/>
              <a:gd name="connsiteX1" fmla="*/ 2647507 w 2647507"/>
              <a:gd name="connsiteY1" fmla="*/ 0 h 3434317"/>
              <a:gd name="connsiteX2" fmla="*/ 2647507 w 2647507"/>
              <a:gd name="connsiteY2" fmla="*/ 2073349 h 3434317"/>
              <a:gd name="connsiteX3" fmla="*/ 2647507 w 2647507"/>
              <a:gd name="connsiteY3" fmla="*/ 2993057 h 3434317"/>
              <a:gd name="connsiteX4" fmla="*/ 2206247 w 2647507"/>
              <a:gd name="connsiteY4" fmla="*/ 3434317 h 3434317"/>
              <a:gd name="connsiteX5" fmla="*/ 0 w 2647507"/>
              <a:gd name="connsiteY5" fmla="*/ 3434317 h 3434317"/>
              <a:gd name="connsiteX6" fmla="*/ 0 w 2647507"/>
              <a:gd name="connsiteY6" fmla="*/ 3434317 h 3434317"/>
              <a:gd name="connsiteX7" fmla="*/ 0 w 2647507"/>
              <a:gd name="connsiteY7" fmla="*/ 441260 h 3434317"/>
              <a:gd name="connsiteX8" fmla="*/ 441260 w 2647507"/>
              <a:gd name="connsiteY8" fmla="*/ 0 h 3434317"/>
              <a:gd name="connsiteX0" fmla="*/ 930358 w 2647507"/>
              <a:gd name="connsiteY0" fmla="*/ 2073349 h 3434317"/>
              <a:gd name="connsiteX1" fmla="*/ 2647507 w 2647507"/>
              <a:gd name="connsiteY1" fmla="*/ 0 h 3434317"/>
              <a:gd name="connsiteX2" fmla="*/ 2647507 w 2647507"/>
              <a:gd name="connsiteY2" fmla="*/ 2073349 h 3434317"/>
              <a:gd name="connsiteX3" fmla="*/ 2647507 w 2647507"/>
              <a:gd name="connsiteY3" fmla="*/ 2993057 h 3434317"/>
              <a:gd name="connsiteX4" fmla="*/ 2206247 w 2647507"/>
              <a:gd name="connsiteY4" fmla="*/ 3434317 h 3434317"/>
              <a:gd name="connsiteX5" fmla="*/ 0 w 2647507"/>
              <a:gd name="connsiteY5" fmla="*/ 3434317 h 3434317"/>
              <a:gd name="connsiteX6" fmla="*/ 0 w 2647507"/>
              <a:gd name="connsiteY6" fmla="*/ 3434317 h 3434317"/>
              <a:gd name="connsiteX7" fmla="*/ 0 w 2647507"/>
              <a:gd name="connsiteY7" fmla="*/ 441260 h 3434317"/>
              <a:gd name="connsiteX8" fmla="*/ 930358 w 2647507"/>
              <a:gd name="connsiteY8" fmla="*/ 2073349 h 3434317"/>
              <a:gd name="connsiteX0" fmla="*/ 930358 w 2647507"/>
              <a:gd name="connsiteY0" fmla="*/ 2073349 h 3434317"/>
              <a:gd name="connsiteX1" fmla="*/ 2647507 w 2647507"/>
              <a:gd name="connsiteY1" fmla="*/ 0 h 3434317"/>
              <a:gd name="connsiteX2" fmla="*/ 2647507 w 2647507"/>
              <a:gd name="connsiteY2" fmla="*/ 2073349 h 3434317"/>
              <a:gd name="connsiteX3" fmla="*/ 2647507 w 2647507"/>
              <a:gd name="connsiteY3" fmla="*/ 2993057 h 3434317"/>
              <a:gd name="connsiteX4" fmla="*/ 2206247 w 2647507"/>
              <a:gd name="connsiteY4" fmla="*/ 3434317 h 3434317"/>
              <a:gd name="connsiteX5" fmla="*/ 0 w 2647507"/>
              <a:gd name="connsiteY5" fmla="*/ 3434317 h 3434317"/>
              <a:gd name="connsiteX6" fmla="*/ 0 w 2647507"/>
              <a:gd name="connsiteY6" fmla="*/ 3434317 h 3434317"/>
              <a:gd name="connsiteX7" fmla="*/ 0 w 2647507"/>
              <a:gd name="connsiteY7" fmla="*/ 2153102 h 3434317"/>
              <a:gd name="connsiteX8" fmla="*/ 930358 w 2647507"/>
              <a:gd name="connsiteY8" fmla="*/ 2073349 h 3434317"/>
              <a:gd name="connsiteX0" fmla="*/ 930358 w 2668772"/>
              <a:gd name="connsiteY0" fmla="*/ 53951 h 1414919"/>
              <a:gd name="connsiteX1" fmla="*/ 2668772 w 2668772"/>
              <a:gd name="connsiteY1" fmla="*/ 64583 h 1414919"/>
              <a:gd name="connsiteX2" fmla="*/ 2647507 w 2668772"/>
              <a:gd name="connsiteY2" fmla="*/ 53951 h 1414919"/>
              <a:gd name="connsiteX3" fmla="*/ 2647507 w 2668772"/>
              <a:gd name="connsiteY3" fmla="*/ 973659 h 1414919"/>
              <a:gd name="connsiteX4" fmla="*/ 2206247 w 2668772"/>
              <a:gd name="connsiteY4" fmla="*/ 1414919 h 1414919"/>
              <a:gd name="connsiteX5" fmla="*/ 0 w 2668772"/>
              <a:gd name="connsiteY5" fmla="*/ 1414919 h 1414919"/>
              <a:gd name="connsiteX6" fmla="*/ 0 w 2668772"/>
              <a:gd name="connsiteY6" fmla="*/ 1414919 h 1414919"/>
              <a:gd name="connsiteX7" fmla="*/ 0 w 2668772"/>
              <a:gd name="connsiteY7" fmla="*/ 133704 h 1414919"/>
              <a:gd name="connsiteX8" fmla="*/ 930358 w 2668772"/>
              <a:gd name="connsiteY8" fmla="*/ 53951 h 1414919"/>
              <a:gd name="connsiteX0" fmla="*/ 930358 w 2668772"/>
              <a:gd name="connsiteY0" fmla="*/ 30247 h 1391215"/>
              <a:gd name="connsiteX1" fmla="*/ 2668772 w 2668772"/>
              <a:gd name="connsiteY1" fmla="*/ 40879 h 1391215"/>
              <a:gd name="connsiteX2" fmla="*/ 2647507 w 2668772"/>
              <a:gd name="connsiteY2" fmla="*/ 30247 h 1391215"/>
              <a:gd name="connsiteX3" fmla="*/ 2647507 w 2668772"/>
              <a:gd name="connsiteY3" fmla="*/ 949955 h 1391215"/>
              <a:gd name="connsiteX4" fmla="*/ 2206247 w 2668772"/>
              <a:gd name="connsiteY4" fmla="*/ 1391215 h 1391215"/>
              <a:gd name="connsiteX5" fmla="*/ 0 w 2668772"/>
              <a:gd name="connsiteY5" fmla="*/ 1391215 h 1391215"/>
              <a:gd name="connsiteX6" fmla="*/ 0 w 2668772"/>
              <a:gd name="connsiteY6" fmla="*/ 1391215 h 1391215"/>
              <a:gd name="connsiteX7" fmla="*/ 21265 w 2668772"/>
              <a:gd name="connsiteY7" fmla="*/ 152531 h 1391215"/>
              <a:gd name="connsiteX8" fmla="*/ 930358 w 2668772"/>
              <a:gd name="connsiteY8" fmla="*/ 30247 h 1391215"/>
              <a:gd name="connsiteX0" fmla="*/ 930358 w 2668772"/>
              <a:gd name="connsiteY0" fmla="*/ 5940 h 1366908"/>
              <a:gd name="connsiteX1" fmla="*/ 2668772 w 2668772"/>
              <a:gd name="connsiteY1" fmla="*/ 16572 h 1366908"/>
              <a:gd name="connsiteX2" fmla="*/ 2647507 w 2668772"/>
              <a:gd name="connsiteY2" fmla="*/ 5940 h 1366908"/>
              <a:gd name="connsiteX3" fmla="*/ 2647507 w 2668772"/>
              <a:gd name="connsiteY3" fmla="*/ 925648 h 1366908"/>
              <a:gd name="connsiteX4" fmla="*/ 2206247 w 2668772"/>
              <a:gd name="connsiteY4" fmla="*/ 1366908 h 1366908"/>
              <a:gd name="connsiteX5" fmla="*/ 0 w 2668772"/>
              <a:gd name="connsiteY5" fmla="*/ 1366908 h 1366908"/>
              <a:gd name="connsiteX6" fmla="*/ 0 w 2668772"/>
              <a:gd name="connsiteY6" fmla="*/ 1366908 h 1366908"/>
              <a:gd name="connsiteX7" fmla="*/ 42530 w 2668772"/>
              <a:gd name="connsiteY7" fmla="*/ 192020 h 1366908"/>
              <a:gd name="connsiteX8" fmla="*/ 930358 w 2668772"/>
              <a:gd name="connsiteY8" fmla="*/ 5940 h 1366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8772" h="1366908">
                <a:moveTo>
                  <a:pt x="930358" y="5940"/>
                </a:moveTo>
                <a:lnTo>
                  <a:pt x="2668772" y="16572"/>
                </a:lnTo>
                <a:lnTo>
                  <a:pt x="2647507" y="5940"/>
                </a:lnTo>
                <a:lnTo>
                  <a:pt x="2647507" y="925648"/>
                </a:lnTo>
                <a:cubicBezTo>
                  <a:pt x="2647507" y="1169349"/>
                  <a:pt x="2449948" y="1366908"/>
                  <a:pt x="2206247" y="1366908"/>
                </a:cubicBezTo>
                <a:lnTo>
                  <a:pt x="0" y="1366908"/>
                </a:lnTo>
                <a:lnTo>
                  <a:pt x="0" y="1366908"/>
                </a:lnTo>
                <a:lnTo>
                  <a:pt x="42530" y="192020"/>
                </a:lnTo>
                <a:cubicBezTo>
                  <a:pt x="42530" y="-51681"/>
                  <a:pt x="686657" y="5940"/>
                  <a:pt x="930358" y="594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b="1" i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2B60239-F7E5-008D-166A-16402CF3EB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721" y="1589342"/>
            <a:ext cx="2649015" cy="3433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6" name="Rectangle: Diagonal Corners Rounded 13">
            <a:extLst>
              <a:ext uri="{FF2B5EF4-FFF2-40B4-BE49-F238E27FC236}">
                <a16:creationId xmlns:a16="http://schemas.microsoft.com/office/drawing/2014/main" id="{D777F14C-A71B-C522-712A-FE8B8AB5655C}"/>
              </a:ext>
            </a:extLst>
          </p:cNvPr>
          <p:cNvSpPr/>
          <p:nvPr/>
        </p:nvSpPr>
        <p:spPr>
          <a:xfrm>
            <a:off x="9146721" y="4685333"/>
            <a:ext cx="2668772" cy="324222"/>
          </a:xfrm>
          <a:custGeom>
            <a:avLst/>
            <a:gdLst>
              <a:gd name="connsiteX0" fmla="*/ 441260 w 2647507"/>
              <a:gd name="connsiteY0" fmla="*/ 0 h 3434317"/>
              <a:gd name="connsiteX1" fmla="*/ 2647507 w 2647507"/>
              <a:gd name="connsiteY1" fmla="*/ 0 h 3434317"/>
              <a:gd name="connsiteX2" fmla="*/ 2647507 w 2647507"/>
              <a:gd name="connsiteY2" fmla="*/ 0 h 3434317"/>
              <a:gd name="connsiteX3" fmla="*/ 2647507 w 2647507"/>
              <a:gd name="connsiteY3" fmla="*/ 2993057 h 3434317"/>
              <a:gd name="connsiteX4" fmla="*/ 2206247 w 2647507"/>
              <a:gd name="connsiteY4" fmla="*/ 3434317 h 3434317"/>
              <a:gd name="connsiteX5" fmla="*/ 0 w 2647507"/>
              <a:gd name="connsiteY5" fmla="*/ 3434317 h 3434317"/>
              <a:gd name="connsiteX6" fmla="*/ 0 w 2647507"/>
              <a:gd name="connsiteY6" fmla="*/ 3434317 h 3434317"/>
              <a:gd name="connsiteX7" fmla="*/ 0 w 2647507"/>
              <a:gd name="connsiteY7" fmla="*/ 441260 h 3434317"/>
              <a:gd name="connsiteX8" fmla="*/ 441260 w 2647507"/>
              <a:gd name="connsiteY8" fmla="*/ 0 h 3434317"/>
              <a:gd name="connsiteX0" fmla="*/ 441260 w 2647507"/>
              <a:gd name="connsiteY0" fmla="*/ 0 h 3434317"/>
              <a:gd name="connsiteX1" fmla="*/ 2647507 w 2647507"/>
              <a:gd name="connsiteY1" fmla="*/ 0 h 3434317"/>
              <a:gd name="connsiteX2" fmla="*/ 2647507 w 2647507"/>
              <a:gd name="connsiteY2" fmla="*/ 2073349 h 3434317"/>
              <a:gd name="connsiteX3" fmla="*/ 2647507 w 2647507"/>
              <a:gd name="connsiteY3" fmla="*/ 2993057 h 3434317"/>
              <a:gd name="connsiteX4" fmla="*/ 2206247 w 2647507"/>
              <a:gd name="connsiteY4" fmla="*/ 3434317 h 3434317"/>
              <a:gd name="connsiteX5" fmla="*/ 0 w 2647507"/>
              <a:gd name="connsiteY5" fmla="*/ 3434317 h 3434317"/>
              <a:gd name="connsiteX6" fmla="*/ 0 w 2647507"/>
              <a:gd name="connsiteY6" fmla="*/ 3434317 h 3434317"/>
              <a:gd name="connsiteX7" fmla="*/ 0 w 2647507"/>
              <a:gd name="connsiteY7" fmla="*/ 441260 h 3434317"/>
              <a:gd name="connsiteX8" fmla="*/ 441260 w 2647507"/>
              <a:gd name="connsiteY8" fmla="*/ 0 h 3434317"/>
              <a:gd name="connsiteX0" fmla="*/ 930358 w 2647507"/>
              <a:gd name="connsiteY0" fmla="*/ 2073349 h 3434317"/>
              <a:gd name="connsiteX1" fmla="*/ 2647507 w 2647507"/>
              <a:gd name="connsiteY1" fmla="*/ 0 h 3434317"/>
              <a:gd name="connsiteX2" fmla="*/ 2647507 w 2647507"/>
              <a:gd name="connsiteY2" fmla="*/ 2073349 h 3434317"/>
              <a:gd name="connsiteX3" fmla="*/ 2647507 w 2647507"/>
              <a:gd name="connsiteY3" fmla="*/ 2993057 h 3434317"/>
              <a:gd name="connsiteX4" fmla="*/ 2206247 w 2647507"/>
              <a:gd name="connsiteY4" fmla="*/ 3434317 h 3434317"/>
              <a:gd name="connsiteX5" fmla="*/ 0 w 2647507"/>
              <a:gd name="connsiteY5" fmla="*/ 3434317 h 3434317"/>
              <a:gd name="connsiteX6" fmla="*/ 0 w 2647507"/>
              <a:gd name="connsiteY6" fmla="*/ 3434317 h 3434317"/>
              <a:gd name="connsiteX7" fmla="*/ 0 w 2647507"/>
              <a:gd name="connsiteY7" fmla="*/ 441260 h 3434317"/>
              <a:gd name="connsiteX8" fmla="*/ 930358 w 2647507"/>
              <a:gd name="connsiteY8" fmla="*/ 2073349 h 3434317"/>
              <a:gd name="connsiteX0" fmla="*/ 930358 w 2647507"/>
              <a:gd name="connsiteY0" fmla="*/ 2073349 h 3434317"/>
              <a:gd name="connsiteX1" fmla="*/ 2647507 w 2647507"/>
              <a:gd name="connsiteY1" fmla="*/ 0 h 3434317"/>
              <a:gd name="connsiteX2" fmla="*/ 2647507 w 2647507"/>
              <a:gd name="connsiteY2" fmla="*/ 2073349 h 3434317"/>
              <a:gd name="connsiteX3" fmla="*/ 2647507 w 2647507"/>
              <a:gd name="connsiteY3" fmla="*/ 2993057 h 3434317"/>
              <a:gd name="connsiteX4" fmla="*/ 2206247 w 2647507"/>
              <a:gd name="connsiteY4" fmla="*/ 3434317 h 3434317"/>
              <a:gd name="connsiteX5" fmla="*/ 0 w 2647507"/>
              <a:gd name="connsiteY5" fmla="*/ 3434317 h 3434317"/>
              <a:gd name="connsiteX6" fmla="*/ 0 w 2647507"/>
              <a:gd name="connsiteY6" fmla="*/ 3434317 h 3434317"/>
              <a:gd name="connsiteX7" fmla="*/ 0 w 2647507"/>
              <a:gd name="connsiteY7" fmla="*/ 2153102 h 3434317"/>
              <a:gd name="connsiteX8" fmla="*/ 930358 w 2647507"/>
              <a:gd name="connsiteY8" fmla="*/ 2073349 h 3434317"/>
              <a:gd name="connsiteX0" fmla="*/ 930358 w 2668772"/>
              <a:gd name="connsiteY0" fmla="*/ 53951 h 1414919"/>
              <a:gd name="connsiteX1" fmla="*/ 2668772 w 2668772"/>
              <a:gd name="connsiteY1" fmla="*/ 64583 h 1414919"/>
              <a:gd name="connsiteX2" fmla="*/ 2647507 w 2668772"/>
              <a:gd name="connsiteY2" fmla="*/ 53951 h 1414919"/>
              <a:gd name="connsiteX3" fmla="*/ 2647507 w 2668772"/>
              <a:gd name="connsiteY3" fmla="*/ 973659 h 1414919"/>
              <a:gd name="connsiteX4" fmla="*/ 2206247 w 2668772"/>
              <a:gd name="connsiteY4" fmla="*/ 1414919 h 1414919"/>
              <a:gd name="connsiteX5" fmla="*/ 0 w 2668772"/>
              <a:gd name="connsiteY5" fmla="*/ 1414919 h 1414919"/>
              <a:gd name="connsiteX6" fmla="*/ 0 w 2668772"/>
              <a:gd name="connsiteY6" fmla="*/ 1414919 h 1414919"/>
              <a:gd name="connsiteX7" fmla="*/ 0 w 2668772"/>
              <a:gd name="connsiteY7" fmla="*/ 133704 h 1414919"/>
              <a:gd name="connsiteX8" fmla="*/ 930358 w 2668772"/>
              <a:gd name="connsiteY8" fmla="*/ 53951 h 1414919"/>
              <a:gd name="connsiteX0" fmla="*/ 930358 w 2668772"/>
              <a:gd name="connsiteY0" fmla="*/ 30247 h 1391215"/>
              <a:gd name="connsiteX1" fmla="*/ 2668772 w 2668772"/>
              <a:gd name="connsiteY1" fmla="*/ 40879 h 1391215"/>
              <a:gd name="connsiteX2" fmla="*/ 2647507 w 2668772"/>
              <a:gd name="connsiteY2" fmla="*/ 30247 h 1391215"/>
              <a:gd name="connsiteX3" fmla="*/ 2647507 w 2668772"/>
              <a:gd name="connsiteY3" fmla="*/ 949955 h 1391215"/>
              <a:gd name="connsiteX4" fmla="*/ 2206247 w 2668772"/>
              <a:gd name="connsiteY4" fmla="*/ 1391215 h 1391215"/>
              <a:gd name="connsiteX5" fmla="*/ 0 w 2668772"/>
              <a:gd name="connsiteY5" fmla="*/ 1391215 h 1391215"/>
              <a:gd name="connsiteX6" fmla="*/ 0 w 2668772"/>
              <a:gd name="connsiteY6" fmla="*/ 1391215 h 1391215"/>
              <a:gd name="connsiteX7" fmla="*/ 21265 w 2668772"/>
              <a:gd name="connsiteY7" fmla="*/ 152531 h 1391215"/>
              <a:gd name="connsiteX8" fmla="*/ 930358 w 2668772"/>
              <a:gd name="connsiteY8" fmla="*/ 30247 h 1391215"/>
              <a:gd name="connsiteX0" fmla="*/ 930358 w 2668772"/>
              <a:gd name="connsiteY0" fmla="*/ 5940 h 1366908"/>
              <a:gd name="connsiteX1" fmla="*/ 2668772 w 2668772"/>
              <a:gd name="connsiteY1" fmla="*/ 16572 h 1366908"/>
              <a:gd name="connsiteX2" fmla="*/ 2647507 w 2668772"/>
              <a:gd name="connsiteY2" fmla="*/ 5940 h 1366908"/>
              <a:gd name="connsiteX3" fmla="*/ 2647507 w 2668772"/>
              <a:gd name="connsiteY3" fmla="*/ 925648 h 1366908"/>
              <a:gd name="connsiteX4" fmla="*/ 2206247 w 2668772"/>
              <a:gd name="connsiteY4" fmla="*/ 1366908 h 1366908"/>
              <a:gd name="connsiteX5" fmla="*/ 0 w 2668772"/>
              <a:gd name="connsiteY5" fmla="*/ 1366908 h 1366908"/>
              <a:gd name="connsiteX6" fmla="*/ 0 w 2668772"/>
              <a:gd name="connsiteY6" fmla="*/ 1366908 h 1366908"/>
              <a:gd name="connsiteX7" fmla="*/ 42530 w 2668772"/>
              <a:gd name="connsiteY7" fmla="*/ 192020 h 1366908"/>
              <a:gd name="connsiteX8" fmla="*/ 930358 w 2668772"/>
              <a:gd name="connsiteY8" fmla="*/ 5940 h 1366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8772" h="1366908">
                <a:moveTo>
                  <a:pt x="930358" y="5940"/>
                </a:moveTo>
                <a:lnTo>
                  <a:pt x="2668772" y="16572"/>
                </a:lnTo>
                <a:lnTo>
                  <a:pt x="2647507" y="5940"/>
                </a:lnTo>
                <a:lnTo>
                  <a:pt x="2647507" y="925648"/>
                </a:lnTo>
                <a:cubicBezTo>
                  <a:pt x="2647507" y="1169349"/>
                  <a:pt x="2449948" y="1366908"/>
                  <a:pt x="2206247" y="1366908"/>
                </a:cubicBezTo>
                <a:lnTo>
                  <a:pt x="0" y="1366908"/>
                </a:lnTo>
                <a:lnTo>
                  <a:pt x="0" y="1366908"/>
                </a:lnTo>
                <a:lnTo>
                  <a:pt x="42530" y="192020"/>
                </a:lnTo>
                <a:cubicBezTo>
                  <a:pt x="42530" y="-51681"/>
                  <a:pt x="686657" y="5940"/>
                  <a:pt x="930358" y="5940"/>
                </a:cubicBezTo>
                <a:close/>
              </a:path>
            </a:pathLst>
          </a:custGeom>
          <a:solidFill>
            <a:srgbClr val="66FF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b="1" i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CA297AB-3464-791B-90E8-ABCC90D3F5B9}"/>
              </a:ext>
            </a:extLst>
          </p:cNvPr>
          <p:cNvSpPr/>
          <p:nvPr/>
        </p:nvSpPr>
        <p:spPr>
          <a:xfrm>
            <a:off x="822934" y="5283307"/>
            <a:ext cx="2649015" cy="6433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AAE3473-3A91-972B-4E68-70B65C314C27}"/>
              </a:ext>
            </a:extLst>
          </p:cNvPr>
          <p:cNvSpPr/>
          <p:nvPr/>
        </p:nvSpPr>
        <p:spPr>
          <a:xfrm>
            <a:off x="3590943" y="5283307"/>
            <a:ext cx="2649015" cy="64337"/>
          </a:xfrm>
          <a:prstGeom prst="rect">
            <a:avLst/>
          </a:prstGeom>
          <a:solidFill>
            <a:srgbClr val="F8725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010E710-20EF-BE1B-8893-2FB64FB3EC02}"/>
              </a:ext>
            </a:extLst>
          </p:cNvPr>
          <p:cNvSpPr/>
          <p:nvPr/>
        </p:nvSpPr>
        <p:spPr>
          <a:xfrm>
            <a:off x="6358952" y="5285225"/>
            <a:ext cx="2649015" cy="64337"/>
          </a:xfrm>
          <a:prstGeom prst="rect">
            <a:avLst/>
          </a:prstGeom>
          <a:solidFill>
            <a:srgbClr val="FFD9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172D25-A290-7EAE-2322-08CFE3F75C52}"/>
              </a:ext>
            </a:extLst>
          </p:cNvPr>
          <p:cNvSpPr/>
          <p:nvPr/>
        </p:nvSpPr>
        <p:spPr>
          <a:xfrm>
            <a:off x="9146720" y="5283888"/>
            <a:ext cx="2649015" cy="64337"/>
          </a:xfrm>
          <a:prstGeom prst="rect">
            <a:avLst/>
          </a:prstGeom>
          <a:solidFill>
            <a:srgbClr val="66FF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Diagonal Corners Rounded 13">
            <a:extLst>
              <a:ext uri="{FF2B5EF4-FFF2-40B4-BE49-F238E27FC236}">
                <a16:creationId xmlns:a16="http://schemas.microsoft.com/office/drawing/2014/main" id="{09F3712E-50A8-FF0D-90A2-25B3BA155440}"/>
              </a:ext>
            </a:extLst>
          </p:cNvPr>
          <p:cNvSpPr/>
          <p:nvPr/>
        </p:nvSpPr>
        <p:spPr>
          <a:xfrm>
            <a:off x="803177" y="4672354"/>
            <a:ext cx="2668772" cy="376132"/>
          </a:xfrm>
          <a:custGeom>
            <a:avLst/>
            <a:gdLst>
              <a:gd name="connsiteX0" fmla="*/ 441260 w 2647507"/>
              <a:gd name="connsiteY0" fmla="*/ 0 h 3434317"/>
              <a:gd name="connsiteX1" fmla="*/ 2647507 w 2647507"/>
              <a:gd name="connsiteY1" fmla="*/ 0 h 3434317"/>
              <a:gd name="connsiteX2" fmla="*/ 2647507 w 2647507"/>
              <a:gd name="connsiteY2" fmla="*/ 0 h 3434317"/>
              <a:gd name="connsiteX3" fmla="*/ 2647507 w 2647507"/>
              <a:gd name="connsiteY3" fmla="*/ 2993057 h 3434317"/>
              <a:gd name="connsiteX4" fmla="*/ 2206247 w 2647507"/>
              <a:gd name="connsiteY4" fmla="*/ 3434317 h 3434317"/>
              <a:gd name="connsiteX5" fmla="*/ 0 w 2647507"/>
              <a:gd name="connsiteY5" fmla="*/ 3434317 h 3434317"/>
              <a:gd name="connsiteX6" fmla="*/ 0 w 2647507"/>
              <a:gd name="connsiteY6" fmla="*/ 3434317 h 3434317"/>
              <a:gd name="connsiteX7" fmla="*/ 0 w 2647507"/>
              <a:gd name="connsiteY7" fmla="*/ 441260 h 3434317"/>
              <a:gd name="connsiteX8" fmla="*/ 441260 w 2647507"/>
              <a:gd name="connsiteY8" fmla="*/ 0 h 3434317"/>
              <a:gd name="connsiteX0" fmla="*/ 441260 w 2647507"/>
              <a:gd name="connsiteY0" fmla="*/ 0 h 3434317"/>
              <a:gd name="connsiteX1" fmla="*/ 2647507 w 2647507"/>
              <a:gd name="connsiteY1" fmla="*/ 0 h 3434317"/>
              <a:gd name="connsiteX2" fmla="*/ 2647507 w 2647507"/>
              <a:gd name="connsiteY2" fmla="*/ 2073349 h 3434317"/>
              <a:gd name="connsiteX3" fmla="*/ 2647507 w 2647507"/>
              <a:gd name="connsiteY3" fmla="*/ 2993057 h 3434317"/>
              <a:gd name="connsiteX4" fmla="*/ 2206247 w 2647507"/>
              <a:gd name="connsiteY4" fmla="*/ 3434317 h 3434317"/>
              <a:gd name="connsiteX5" fmla="*/ 0 w 2647507"/>
              <a:gd name="connsiteY5" fmla="*/ 3434317 h 3434317"/>
              <a:gd name="connsiteX6" fmla="*/ 0 w 2647507"/>
              <a:gd name="connsiteY6" fmla="*/ 3434317 h 3434317"/>
              <a:gd name="connsiteX7" fmla="*/ 0 w 2647507"/>
              <a:gd name="connsiteY7" fmla="*/ 441260 h 3434317"/>
              <a:gd name="connsiteX8" fmla="*/ 441260 w 2647507"/>
              <a:gd name="connsiteY8" fmla="*/ 0 h 3434317"/>
              <a:gd name="connsiteX0" fmla="*/ 930358 w 2647507"/>
              <a:gd name="connsiteY0" fmla="*/ 2073349 h 3434317"/>
              <a:gd name="connsiteX1" fmla="*/ 2647507 w 2647507"/>
              <a:gd name="connsiteY1" fmla="*/ 0 h 3434317"/>
              <a:gd name="connsiteX2" fmla="*/ 2647507 w 2647507"/>
              <a:gd name="connsiteY2" fmla="*/ 2073349 h 3434317"/>
              <a:gd name="connsiteX3" fmla="*/ 2647507 w 2647507"/>
              <a:gd name="connsiteY3" fmla="*/ 2993057 h 3434317"/>
              <a:gd name="connsiteX4" fmla="*/ 2206247 w 2647507"/>
              <a:gd name="connsiteY4" fmla="*/ 3434317 h 3434317"/>
              <a:gd name="connsiteX5" fmla="*/ 0 w 2647507"/>
              <a:gd name="connsiteY5" fmla="*/ 3434317 h 3434317"/>
              <a:gd name="connsiteX6" fmla="*/ 0 w 2647507"/>
              <a:gd name="connsiteY6" fmla="*/ 3434317 h 3434317"/>
              <a:gd name="connsiteX7" fmla="*/ 0 w 2647507"/>
              <a:gd name="connsiteY7" fmla="*/ 441260 h 3434317"/>
              <a:gd name="connsiteX8" fmla="*/ 930358 w 2647507"/>
              <a:gd name="connsiteY8" fmla="*/ 2073349 h 3434317"/>
              <a:gd name="connsiteX0" fmla="*/ 930358 w 2647507"/>
              <a:gd name="connsiteY0" fmla="*/ 2073349 h 3434317"/>
              <a:gd name="connsiteX1" fmla="*/ 2647507 w 2647507"/>
              <a:gd name="connsiteY1" fmla="*/ 0 h 3434317"/>
              <a:gd name="connsiteX2" fmla="*/ 2647507 w 2647507"/>
              <a:gd name="connsiteY2" fmla="*/ 2073349 h 3434317"/>
              <a:gd name="connsiteX3" fmla="*/ 2647507 w 2647507"/>
              <a:gd name="connsiteY3" fmla="*/ 2993057 h 3434317"/>
              <a:gd name="connsiteX4" fmla="*/ 2206247 w 2647507"/>
              <a:gd name="connsiteY4" fmla="*/ 3434317 h 3434317"/>
              <a:gd name="connsiteX5" fmla="*/ 0 w 2647507"/>
              <a:gd name="connsiteY5" fmla="*/ 3434317 h 3434317"/>
              <a:gd name="connsiteX6" fmla="*/ 0 w 2647507"/>
              <a:gd name="connsiteY6" fmla="*/ 3434317 h 3434317"/>
              <a:gd name="connsiteX7" fmla="*/ 0 w 2647507"/>
              <a:gd name="connsiteY7" fmla="*/ 2153102 h 3434317"/>
              <a:gd name="connsiteX8" fmla="*/ 930358 w 2647507"/>
              <a:gd name="connsiteY8" fmla="*/ 2073349 h 3434317"/>
              <a:gd name="connsiteX0" fmla="*/ 930358 w 2668772"/>
              <a:gd name="connsiteY0" fmla="*/ 53951 h 1414919"/>
              <a:gd name="connsiteX1" fmla="*/ 2668772 w 2668772"/>
              <a:gd name="connsiteY1" fmla="*/ 64583 h 1414919"/>
              <a:gd name="connsiteX2" fmla="*/ 2647507 w 2668772"/>
              <a:gd name="connsiteY2" fmla="*/ 53951 h 1414919"/>
              <a:gd name="connsiteX3" fmla="*/ 2647507 w 2668772"/>
              <a:gd name="connsiteY3" fmla="*/ 973659 h 1414919"/>
              <a:gd name="connsiteX4" fmla="*/ 2206247 w 2668772"/>
              <a:gd name="connsiteY4" fmla="*/ 1414919 h 1414919"/>
              <a:gd name="connsiteX5" fmla="*/ 0 w 2668772"/>
              <a:gd name="connsiteY5" fmla="*/ 1414919 h 1414919"/>
              <a:gd name="connsiteX6" fmla="*/ 0 w 2668772"/>
              <a:gd name="connsiteY6" fmla="*/ 1414919 h 1414919"/>
              <a:gd name="connsiteX7" fmla="*/ 0 w 2668772"/>
              <a:gd name="connsiteY7" fmla="*/ 133704 h 1414919"/>
              <a:gd name="connsiteX8" fmla="*/ 930358 w 2668772"/>
              <a:gd name="connsiteY8" fmla="*/ 53951 h 1414919"/>
              <a:gd name="connsiteX0" fmla="*/ 930358 w 2668772"/>
              <a:gd name="connsiteY0" fmla="*/ 30247 h 1391215"/>
              <a:gd name="connsiteX1" fmla="*/ 2668772 w 2668772"/>
              <a:gd name="connsiteY1" fmla="*/ 40879 h 1391215"/>
              <a:gd name="connsiteX2" fmla="*/ 2647507 w 2668772"/>
              <a:gd name="connsiteY2" fmla="*/ 30247 h 1391215"/>
              <a:gd name="connsiteX3" fmla="*/ 2647507 w 2668772"/>
              <a:gd name="connsiteY3" fmla="*/ 949955 h 1391215"/>
              <a:gd name="connsiteX4" fmla="*/ 2206247 w 2668772"/>
              <a:gd name="connsiteY4" fmla="*/ 1391215 h 1391215"/>
              <a:gd name="connsiteX5" fmla="*/ 0 w 2668772"/>
              <a:gd name="connsiteY5" fmla="*/ 1391215 h 1391215"/>
              <a:gd name="connsiteX6" fmla="*/ 0 w 2668772"/>
              <a:gd name="connsiteY6" fmla="*/ 1391215 h 1391215"/>
              <a:gd name="connsiteX7" fmla="*/ 21265 w 2668772"/>
              <a:gd name="connsiteY7" fmla="*/ 152531 h 1391215"/>
              <a:gd name="connsiteX8" fmla="*/ 930358 w 2668772"/>
              <a:gd name="connsiteY8" fmla="*/ 30247 h 1391215"/>
              <a:gd name="connsiteX0" fmla="*/ 930358 w 2668772"/>
              <a:gd name="connsiteY0" fmla="*/ 5940 h 1366908"/>
              <a:gd name="connsiteX1" fmla="*/ 2668772 w 2668772"/>
              <a:gd name="connsiteY1" fmla="*/ 16572 h 1366908"/>
              <a:gd name="connsiteX2" fmla="*/ 2647507 w 2668772"/>
              <a:gd name="connsiteY2" fmla="*/ 5940 h 1366908"/>
              <a:gd name="connsiteX3" fmla="*/ 2647507 w 2668772"/>
              <a:gd name="connsiteY3" fmla="*/ 925648 h 1366908"/>
              <a:gd name="connsiteX4" fmla="*/ 2206247 w 2668772"/>
              <a:gd name="connsiteY4" fmla="*/ 1366908 h 1366908"/>
              <a:gd name="connsiteX5" fmla="*/ 0 w 2668772"/>
              <a:gd name="connsiteY5" fmla="*/ 1366908 h 1366908"/>
              <a:gd name="connsiteX6" fmla="*/ 0 w 2668772"/>
              <a:gd name="connsiteY6" fmla="*/ 1366908 h 1366908"/>
              <a:gd name="connsiteX7" fmla="*/ 42530 w 2668772"/>
              <a:gd name="connsiteY7" fmla="*/ 192020 h 1366908"/>
              <a:gd name="connsiteX8" fmla="*/ 930358 w 2668772"/>
              <a:gd name="connsiteY8" fmla="*/ 5940 h 1366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8772" h="1366908">
                <a:moveTo>
                  <a:pt x="930358" y="5940"/>
                </a:moveTo>
                <a:lnTo>
                  <a:pt x="2668772" y="16572"/>
                </a:lnTo>
                <a:lnTo>
                  <a:pt x="2647507" y="5940"/>
                </a:lnTo>
                <a:lnTo>
                  <a:pt x="2647507" y="925648"/>
                </a:lnTo>
                <a:cubicBezTo>
                  <a:pt x="2647507" y="1169349"/>
                  <a:pt x="2449948" y="1366908"/>
                  <a:pt x="2206247" y="1366908"/>
                </a:cubicBezTo>
                <a:lnTo>
                  <a:pt x="0" y="1366908"/>
                </a:lnTo>
                <a:lnTo>
                  <a:pt x="0" y="1366908"/>
                </a:lnTo>
                <a:lnTo>
                  <a:pt x="42530" y="192020"/>
                </a:lnTo>
                <a:cubicBezTo>
                  <a:pt x="42530" y="-51681"/>
                  <a:pt x="686657" y="5940"/>
                  <a:pt x="930358" y="594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779B054-B1F9-C6F3-9B87-0436BAA200C8}"/>
              </a:ext>
            </a:extLst>
          </p:cNvPr>
          <p:cNvSpPr/>
          <p:nvPr/>
        </p:nvSpPr>
        <p:spPr>
          <a:xfrm>
            <a:off x="0" y="-1944851"/>
            <a:ext cx="12192000" cy="148352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6D7F239-8D28-2FF9-4D8B-1238CB917CDD}"/>
              </a:ext>
            </a:extLst>
          </p:cNvPr>
          <p:cNvSpPr/>
          <p:nvPr/>
        </p:nvSpPr>
        <p:spPr>
          <a:xfrm>
            <a:off x="12595861" y="805295"/>
            <a:ext cx="12191999" cy="228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F8DB327-B729-A81C-B8CF-AC9241CA2F78}"/>
              </a:ext>
            </a:extLst>
          </p:cNvPr>
          <p:cNvSpPr/>
          <p:nvPr/>
        </p:nvSpPr>
        <p:spPr>
          <a:xfrm>
            <a:off x="-65309" y="7334793"/>
            <a:ext cx="12192000" cy="1862768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D66CD0A-9A63-9130-8C07-D67B6B38EC03}"/>
              </a:ext>
            </a:extLst>
          </p:cNvPr>
          <p:cNvSpPr/>
          <p:nvPr/>
        </p:nvSpPr>
        <p:spPr>
          <a:xfrm>
            <a:off x="-12527384" y="6042511"/>
            <a:ext cx="12191999" cy="228600"/>
          </a:xfrm>
          <a:prstGeom prst="rect">
            <a:avLst/>
          </a:prstGeom>
          <a:solidFill>
            <a:srgbClr val="A9D18E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1BE560A-6944-D143-CAB3-809ECAFEC2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50623" y="272534"/>
            <a:ext cx="415238" cy="40640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1E36FE7-04B5-4658-5EB0-791BE51F9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0609" y="2294369"/>
            <a:ext cx="2049089" cy="204908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09A1639-3B89-B5E7-CCAA-90B3A4571B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0777" y="2197298"/>
            <a:ext cx="2197719" cy="2197719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5A79AA38-1556-DDAC-29A9-FBC935E2B2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7320" y="2129052"/>
            <a:ext cx="2282633" cy="2282633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720B2985-DCB4-0053-F95F-B429EE8285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60262" y="2358768"/>
            <a:ext cx="2292037" cy="214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65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FF3F0D-ADA9-404F-5B17-7D97EFB042A2}"/>
              </a:ext>
            </a:extLst>
          </p:cNvPr>
          <p:cNvSpPr txBox="1"/>
          <p:nvPr/>
        </p:nvSpPr>
        <p:spPr>
          <a:xfrm>
            <a:off x="3045279" y="272534"/>
            <a:ext cx="61014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i="1">
                <a:solidFill>
                  <a:schemeClr val="accent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1.1 LÝ DO CHỌN ĐỀ TÀI</a:t>
            </a:r>
            <a:endParaRPr lang="en-US" sz="2800" b="1" i="1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DFD8F4-78CE-AB5B-A186-582188F0C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6327" y="264408"/>
            <a:ext cx="480889" cy="4808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017D13-B48E-0790-350C-1A5F88AC0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85" y="285778"/>
            <a:ext cx="447675" cy="438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9D6680-34C7-4FCF-ECB9-95FCE57ACDF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980915" y="285778"/>
            <a:ext cx="13869617" cy="1146648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E886E61-0C34-CBF8-5BF2-98067493D2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34" y="1628273"/>
            <a:ext cx="2649015" cy="3433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Rectangle: Diagonal Corners Rounded 13">
            <a:extLst>
              <a:ext uri="{FF2B5EF4-FFF2-40B4-BE49-F238E27FC236}">
                <a16:creationId xmlns:a16="http://schemas.microsoft.com/office/drawing/2014/main" id="{D0E3268A-8FF2-5AF7-D63C-88572F5E1341}"/>
              </a:ext>
            </a:extLst>
          </p:cNvPr>
          <p:cNvSpPr/>
          <p:nvPr/>
        </p:nvSpPr>
        <p:spPr>
          <a:xfrm>
            <a:off x="803177" y="3027567"/>
            <a:ext cx="2668772" cy="2020919"/>
          </a:xfrm>
          <a:custGeom>
            <a:avLst/>
            <a:gdLst>
              <a:gd name="connsiteX0" fmla="*/ 441260 w 2647507"/>
              <a:gd name="connsiteY0" fmla="*/ 0 h 3434317"/>
              <a:gd name="connsiteX1" fmla="*/ 2647507 w 2647507"/>
              <a:gd name="connsiteY1" fmla="*/ 0 h 3434317"/>
              <a:gd name="connsiteX2" fmla="*/ 2647507 w 2647507"/>
              <a:gd name="connsiteY2" fmla="*/ 0 h 3434317"/>
              <a:gd name="connsiteX3" fmla="*/ 2647507 w 2647507"/>
              <a:gd name="connsiteY3" fmla="*/ 2993057 h 3434317"/>
              <a:gd name="connsiteX4" fmla="*/ 2206247 w 2647507"/>
              <a:gd name="connsiteY4" fmla="*/ 3434317 h 3434317"/>
              <a:gd name="connsiteX5" fmla="*/ 0 w 2647507"/>
              <a:gd name="connsiteY5" fmla="*/ 3434317 h 3434317"/>
              <a:gd name="connsiteX6" fmla="*/ 0 w 2647507"/>
              <a:gd name="connsiteY6" fmla="*/ 3434317 h 3434317"/>
              <a:gd name="connsiteX7" fmla="*/ 0 w 2647507"/>
              <a:gd name="connsiteY7" fmla="*/ 441260 h 3434317"/>
              <a:gd name="connsiteX8" fmla="*/ 441260 w 2647507"/>
              <a:gd name="connsiteY8" fmla="*/ 0 h 3434317"/>
              <a:gd name="connsiteX0" fmla="*/ 441260 w 2647507"/>
              <a:gd name="connsiteY0" fmla="*/ 0 h 3434317"/>
              <a:gd name="connsiteX1" fmla="*/ 2647507 w 2647507"/>
              <a:gd name="connsiteY1" fmla="*/ 0 h 3434317"/>
              <a:gd name="connsiteX2" fmla="*/ 2647507 w 2647507"/>
              <a:gd name="connsiteY2" fmla="*/ 2073349 h 3434317"/>
              <a:gd name="connsiteX3" fmla="*/ 2647507 w 2647507"/>
              <a:gd name="connsiteY3" fmla="*/ 2993057 h 3434317"/>
              <a:gd name="connsiteX4" fmla="*/ 2206247 w 2647507"/>
              <a:gd name="connsiteY4" fmla="*/ 3434317 h 3434317"/>
              <a:gd name="connsiteX5" fmla="*/ 0 w 2647507"/>
              <a:gd name="connsiteY5" fmla="*/ 3434317 h 3434317"/>
              <a:gd name="connsiteX6" fmla="*/ 0 w 2647507"/>
              <a:gd name="connsiteY6" fmla="*/ 3434317 h 3434317"/>
              <a:gd name="connsiteX7" fmla="*/ 0 w 2647507"/>
              <a:gd name="connsiteY7" fmla="*/ 441260 h 3434317"/>
              <a:gd name="connsiteX8" fmla="*/ 441260 w 2647507"/>
              <a:gd name="connsiteY8" fmla="*/ 0 h 3434317"/>
              <a:gd name="connsiteX0" fmla="*/ 930358 w 2647507"/>
              <a:gd name="connsiteY0" fmla="*/ 2073349 h 3434317"/>
              <a:gd name="connsiteX1" fmla="*/ 2647507 w 2647507"/>
              <a:gd name="connsiteY1" fmla="*/ 0 h 3434317"/>
              <a:gd name="connsiteX2" fmla="*/ 2647507 w 2647507"/>
              <a:gd name="connsiteY2" fmla="*/ 2073349 h 3434317"/>
              <a:gd name="connsiteX3" fmla="*/ 2647507 w 2647507"/>
              <a:gd name="connsiteY3" fmla="*/ 2993057 h 3434317"/>
              <a:gd name="connsiteX4" fmla="*/ 2206247 w 2647507"/>
              <a:gd name="connsiteY4" fmla="*/ 3434317 h 3434317"/>
              <a:gd name="connsiteX5" fmla="*/ 0 w 2647507"/>
              <a:gd name="connsiteY5" fmla="*/ 3434317 h 3434317"/>
              <a:gd name="connsiteX6" fmla="*/ 0 w 2647507"/>
              <a:gd name="connsiteY6" fmla="*/ 3434317 h 3434317"/>
              <a:gd name="connsiteX7" fmla="*/ 0 w 2647507"/>
              <a:gd name="connsiteY7" fmla="*/ 441260 h 3434317"/>
              <a:gd name="connsiteX8" fmla="*/ 930358 w 2647507"/>
              <a:gd name="connsiteY8" fmla="*/ 2073349 h 3434317"/>
              <a:gd name="connsiteX0" fmla="*/ 930358 w 2647507"/>
              <a:gd name="connsiteY0" fmla="*/ 2073349 h 3434317"/>
              <a:gd name="connsiteX1" fmla="*/ 2647507 w 2647507"/>
              <a:gd name="connsiteY1" fmla="*/ 0 h 3434317"/>
              <a:gd name="connsiteX2" fmla="*/ 2647507 w 2647507"/>
              <a:gd name="connsiteY2" fmla="*/ 2073349 h 3434317"/>
              <a:gd name="connsiteX3" fmla="*/ 2647507 w 2647507"/>
              <a:gd name="connsiteY3" fmla="*/ 2993057 h 3434317"/>
              <a:gd name="connsiteX4" fmla="*/ 2206247 w 2647507"/>
              <a:gd name="connsiteY4" fmla="*/ 3434317 h 3434317"/>
              <a:gd name="connsiteX5" fmla="*/ 0 w 2647507"/>
              <a:gd name="connsiteY5" fmla="*/ 3434317 h 3434317"/>
              <a:gd name="connsiteX6" fmla="*/ 0 w 2647507"/>
              <a:gd name="connsiteY6" fmla="*/ 3434317 h 3434317"/>
              <a:gd name="connsiteX7" fmla="*/ 0 w 2647507"/>
              <a:gd name="connsiteY7" fmla="*/ 2153102 h 3434317"/>
              <a:gd name="connsiteX8" fmla="*/ 930358 w 2647507"/>
              <a:gd name="connsiteY8" fmla="*/ 2073349 h 3434317"/>
              <a:gd name="connsiteX0" fmla="*/ 930358 w 2668772"/>
              <a:gd name="connsiteY0" fmla="*/ 53951 h 1414919"/>
              <a:gd name="connsiteX1" fmla="*/ 2668772 w 2668772"/>
              <a:gd name="connsiteY1" fmla="*/ 64583 h 1414919"/>
              <a:gd name="connsiteX2" fmla="*/ 2647507 w 2668772"/>
              <a:gd name="connsiteY2" fmla="*/ 53951 h 1414919"/>
              <a:gd name="connsiteX3" fmla="*/ 2647507 w 2668772"/>
              <a:gd name="connsiteY3" fmla="*/ 973659 h 1414919"/>
              <a:gd name="connsiteX4" fmla="*/ 2206247 w 2668772"/>
              <a:gd name="connsiteY4" fmla="*/ 1414919 h 1414919"/>
              <a:gd name="connsiteX5" fmla="*/ 0 w 2668772"/>
              <a:gd name="connsiteY5" fmla="*/ 1414919 h 1414919"/>
              <a:gd name="connsiteX6" fmla="*/ 0 w 2668772"/>
              <a:gd name="connsiteY6" fmla="*/ 1414919 h 1414919"/>
              <a:gd name="connsiteX7" fmla="*/ 0 w 2668772"/>
              <a:gd name="connsiteY7" fmla="*/ 133704 h 1414919"/>
              <a:gd name="connsiteX8" fmla="*/ 930358 w 2668772"/>
              <a:gd name="connsiteY8" fmla="*/ 53951 h 1414919"/>
              <a:gd name="connsiteX0" fmla="*/ 930358 w 2668772"/>
              <a:gd name="connsiteY0" fmla="*/ 30247 h 1391215"/>
              <a:gd name="connsiteX1" fmla="*/ 2668772 w 2668772"/>
              <a:gd name="connsiteY1" fmla="*/ 40879 h 1391215"/>
              <a:gd name="connsiteX2" fmla="*/ 2647507 w 2668772"/>
              <a:gd name="connsiteY2" fmla="*/ 30247 h 1391215"/>
              <a:gd name="connsiteX3" fmla="*/ 2647507 w 2668772"/>
              <a:gd name="connsiteY3" fmla="*/ 949955 h 1391215"/>
              <a:gd name="connsiteX4" fmla="*/ 2206247 w 2668772"/>
              <a:gd name="connsiteY4" fmla="*/ 1391215 h 1391215"/>
              <a:gd name="connsiteX5" fmla="*/ 0 w 2668772"/>
              <a:gd name="connsiteY5" fmla="*/ 1391215 h 1391215"/>
              <a:gd name="connsiteX6" fmla="*/ 0 w 2668772"/>
              <a:gd name="connsiteY6" fmla="*/ 1391215 h 1391215"/>
              <a:gd name="connsiteX7" fmla="*/ 21265 w 2668772"/>
              <a:gd name="connsiteY7" fmla="*/ 152531 h 1391215"/>
              <a:gd name="connsiteX8" fmla="*/ 930358 w 2668772"/>
              <a:gd name="connsiteY8" fmla="*/ 30247 h 1391215"/>
              <a:gd name="connsiteX0" fmla="*/ 930358 w 2668772"/>
              <a:gd name="connsiteY0" fmla="*/ 5940 h 1366908"/>
              <a:gd name="connsiteX1" fmla="*/ 2668772 w 2668772"/>
              <a:gd name="connsiteY1" fmla="*/ 16572 h 1366908"/>
              <a:gd name="connsiteX2" fmla="*/ 2647507 w 2668772"/>
              <a:gd name="connsiteY2" fmla="*/ 5940 h 1366908"/>
              <a:gd name="connsiteX3" fmla="*/ 2647507 w 2668772"/>
              <a:gd name="connsiteY3" fmla="*/ 925648 h 1366908"/>
              <a:gd name="connsiteX4" fmla="*/ 2206247 w 2668772"/>
              <a:gd name="connsiteY4" fmla="*/ 1366908 h 1366908"/>
              <a:gd name="connsiteX5" fmla="*/ 0 w 2668772"/>
              <a:gd name="connsiteY5" fmla="*/ 1366908 h 1366908"/>
              <a:gd name="connsiteX6" fmla="*/ 0 w 2668772"/>
              <a:gd name="connsiteY6" fmla="*/ 1366908 h 1366908"/>
              <a:gd name="connsiteX7" fmla="*/ 42530 w 2668772"/>
              <a:gd name="connsiteY7" fmla="*/ 192020 h 1366908"/>
              <a:gd name="connsiteX8" fmla="*/ 930358 w 2668772"/>
              <a:gd name="connsiteY8" fmla="*/ 5940 h 1366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8772" h="1366908">
                <a:moveTo>
                  <a:pt x="930358" y="5940"/>
                </a:moveTo>
                <a:lnTo>
                  <a:pt x="2668772" y="16572"/>
                </a:lnTo>
                <a:lnTo>
                  <a:pt x="2647507" y="5940"/>
                </a:lnTo>
                <a:lnTo>
                  <a:pt x="2647507" y="925648"/>
                </a:lnTo>
                <a:cubicBezTo>
                  <a:pt x="2647507" y="1169349"/>
                  <a:pt x="2449948" y="1366908"/>
                  <a:pt x="2206247" y="1366908"/>
                </a:cubicBezTo>
                <a:lnTo>
                  <a:pt x="0" y="1366908"/>
                </a:lnTo>
                <a:lnTo>
                  <a:pt x="0" y="1366908"/>
                </a:lnTo>
                <a:lnTo>
                  <a:pt x="42530" y="192020"/>
                </a:lnTo>
                <a:cubicBezTo>
                  <a:pt x="42530" y="-51681"/>
                  <a:pt x="686657" y="5940"/>
                  <a:pt x="930358" y="594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080B46B-8E08-81E4-7EC1-E56BF0560F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44" y="1615296"/>
            <a:ext cx="2649015" cy="3433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Rectangle: Diagonal Corners Rounded 13">
            <a:extLst>
              <a:ext uri="{FF2B5EF4-FFF2-40B4-BE49-F238E27FC236}">
                <a16:creationId xmlns:a16="http://schemas.microsoft.com/office/drawing/2014/main" id="{913800F0-34BC-DBE3-F9E6-BF40773E6F56}"/>
              </a:ext>
            </a:extLst>
          </p:cNvPr>
          <p:cNvSpPr/>
          <p:nvPr/>
        </p:nvSpPr>
        <p:spPr>
          <a:xfrm>
            <a:off x="3571187" y="3027567"/>
            <a:ext cx="2668772" cy="2007942"/>
          </a:xfrm>
          <a:custGeom>
            <a:avLst/>
            <a:gdLst>
              <a:gd name="connsiteX0" fmla="*/ 441260 w 2647507"/>
              <a:gd name="connsiteY0" fmla="*/ 0 h 3434317"/>
              <a:gd name="connsiteX1" fmla="*/ 2647507 w 2647507"/>
              <a:gd name="connsiteY1" fmla="*/ 0 h 3434317"/>
              <a:gd name="connsiteX2" fmla="*/ 2647507 w 2647507"/>
              <a:gd name="connsiteY2" fmla="*/ 0 h 3434317"/>
              <a:gd name="connsiteX3" fmla="*/ 2647507 w 2647507"/>
              <a:gd name="connsiteY3" fmla="*/ 2993057 h 3434317"/>
              <a:gd name="connsiteX4" fmla="*/ 2206247 w 2647507"/>
              <a:gd name="connsiteY4" fmla="*/ 3434317 h 3434317"/>
              <a:gd name="connsiteX5" fmla="*/ 0 w 2647507"/>
              <a:gd name="connsiteY5" fmla="*/ 3434317 h 3434317"/>
              <a:gd name="connsiteX6" fmla="*/ 0 w 2647507"/>
              <a:gd name="connsiteY6" fmla="*/ 3434317 h 3434317"/>
              <a:gd name="connsiteX7" fmla="*/ 0 w 2647507"/>
              <a:gd name="connsiteY7" fmla="*/ 441260 h 3434317"/>
              <a:gd name="connsiteX8" fmla="*/ 441260 w 2647507"/>
              <a:gd name="connsiteY8" fmla="*/ 0 h 3434317"/>
              <a:gd name="connsiteX0" fmla="*/ 441260 w 2647507"/>
              <a:gd name="connsiteY0" fmla="*/ 0 h 3434317"/>
              <a:gd name="connsiteX1" fmla="*/ 2647507 w 2647507"/>
              <a:gd name="connsiteY1" fmla="*/ 0 h 3434317"/>
              <a:gd name="connsiteX2" fmla="*/ 2647507 w 2647507"/>
              <a:gd name="connsiteY2" fmla="*/ 2073349 h 3434317"/>
              <a:gd name="connsiteX3" fmla="*/ 2647507 w 2647507"/>
              <a:gd name="connsiteY3" fmla="*/ 2993057 h 3434317"/>
              <a:gd name="connsiteX4" fmla="*/ 2206247 w 2647507"/>
              <a:gd name="connsiteY4" fmla="*/ 3434317 h 3434317"/>
              <a:gd name="connsiteX5" fmla="*/ 0 w 2647507"/>
              <a:gd name="connsiteY5" fmla="*/ 3434317 h 3434317"/>
              <a:gd name="connsiteX6" fmla="*/ 0 w 2647507"/>
              <a:gd name="connsiteY6" fmla="*/ 3434317 h 3434317"/>
              <a:gd name="connsiteX7" fmla="*/ 0 w 2647507"/>
              <a:gd name="connsiteY7" fmla="*/ 441260 h 3434317"/>
              <a:gd name="connsiteX8" fmla="*/ 441260 w 2647507"/>
              <a:gd name="connsiteY8" fmla="*/ 0 h 3434317"/>
              <a:gd name="connsiteX0" fmla="*/ 930358 w 2647507"/>
              <a:gd name="connsiteY0" fmla="*/ 2073349 h 3434317"/>
              <a:gd name="connsiteX1" fmla="*/ 2647507 w 2647507"/>
              <a:gd name="connsiteY1" fmla="*/ 0 h 3434317"/>
              <a:gd name="connsiteX2" fmla="*/ 2647507 w 2647507"/>
              <a:gd name="connsiteY2" fmla="*/ 2073349 h 3434317"/>
              <a:gd name="connsiteX3" fmla="*/ 2647507 w 2647507"/>
              <a:gd name="connsiteY3" fmla="*/ 2993057 h 3434317"/>
              <a:gd name="connsiteX4" fmla="*/ 2206247 w 2647507"/>
              <a:gd name="connsiteY4" fmla="*/ 3434317 h 3434317"/>
              <a:gd name="connsiteX5" fmla="*/ 0 w 2647507"/>
              <a:gd name="connsiteY5" fmla="*/ 3434317 h 3434317"/>
              <a:gd name="connsiteX6" fmla="*/ 0 w 2647507"/>
              <a:gd name="connsiteY6" fmla="*/ 3434317 h 3434317"/>
              <a:gd name="connsiteX7" fmla="*/ 0 w 2647507"/>
              <a:gd name="connsiteY7" fmla="*/ 441260 h 3434317"/>
              <a:gd name="connsiteX8" fmla="*/ 930358 w 2647507"/>
              <a:gd name="connsiteY8" fmla="*/ 2073349 h 3434317"/>
              <a:gd name="connsiteX0" fmla="*/ 930358 w 2647507"/>
              <a:gd name="connsiteY0" fmla="*/ 2073349 h 3434317"/>
              <a:gd name="connsiteX1" fmla="*/ 2647507 w 2647507"/>
              <a:gd name="connsiteY1" fmla="*/ 0 h 3434317"/>
              <a:gd name="connsiteX2" fmla="*/ 2647507 w 2647507"/>
              <a:gd name="connsiteY2" fmla="*/ 2073349 h 3434317"/>
              <a:gd name="connsiteX3" fmla="*/ 2647507 w 2647507"/>
              <a:gd name="connsiteY3" fmla="*/ 2993057 h 3434317"/>
              <a:gd name="connsiteX4" fmla="*/ 2206247 w 2647507"/>
              <a:gd name="connsiteY4" fmla="*/ 3434317 h 3434317"/>
              <a:gd name="connsiteX5" fmla="*/ 0 w 2647507"/>
              <a:gd name="connsiteY5" fmla="*/ 3434317 h 3434317"/>
              <a:gd name="connsiteX6" fmla="*/ 0 w 2647507"/>
              <a:gd name="connsiteY6" fmla="*/ 3434317 h 3434317"/>
              <a:gd name="connsiteX7" fmla="*/ 0 w 2647507"/>
              <a:gd name="connsiteY7" fmla="*/ 2153102 h 3434317"/>
              <a:gd name="connsiteX8" fmla="*/ 930358 w 2647507"/>
              <a:gd name="connsiteY8" fmla="*/ 2073349 h 3434317"/>
              <a:gd name="connsiteX0" fmla="*/ 930358 w 2668772"/>
              <a:gd name="connsiteY0" fmla="*/ 53951 h 1414919"/>
              <a:gd name="connsiteX1" fmla="*/ 2668772 w 2668772"/>
              <a:gd name="connsiteY1" fmla="*/ 64583 h 1414919"/>
              <a:gd name="connsiteX2" fmla="*/ 2647507 w 2668772"/>
              <a:gd name="connsiteY2" fmla="*/ 53951 h 1414919"/>
              <a:gd name="connsiteX3" fmla="*/ 2647507 w 2668772"/>
              <a:gd name="connsiteY3" fmla="*/ 973659 h 1414919"/>
              <a:gd name="connsiteX4" fmla="*/ 2206247 w 2668772"/>
              <a:gd name="connsiteY4" fmla="*/ 1414919 h 1414919"/>
              <a:gd name="connsiteX5" fmla="*/ 0 w 2668772"/>
              <a:gd name="connsiteY5" fmla="*/ 1414919 h 1414919"/>
              <a:gd name="connsiteX6" fmla="*/ 0 w 2668772"/>
              <a:gd name="connsiteY6" fmla="*/ 1414919 h 1414919"/>
              <a:gd name="connsiteX7" fmla="*/ 0 w 2668772"/>
              <a:gd name="connsiteY7" fmla="*/ 133704 h 1414919"/>
              <a:gd name="connsiteX8" fmla="*/ 930358 w 2668772"/>
              <a:gd name="connsiteY8" fmla="*/ 53951 h 1414919"/>
              <a:gd name="connsiteX0" fmla="*/ 930358 w 2668772"/>
              <a:gd name="connsiteY0" fmla="*/ 30247 h 1391215"/>
              <a:gd name="connsiteX1" fmla="*/ 2668772 w 2668772"/>
              <a:gd name="connsiteY1" fmla="*/ 40879 h 1391215"/>
              <a:gd name="connsiteX2" fmla="*/ 2647507 w 2668772"/>
              <a:gd name="connsiteY2" fmla="*/ 30247 h 1391215"/>
              <a:gd name="connsiteX3" fmla="*/ 2647507 w 2668772"/>
              <a:gd name="connsiteY3" fmla="*/ 949955 h 1391215"/>
              <a:gd name="connsiteX4" fmla="*/ 2206247 w 2668772"/>
              <a:gd name="connsiteY4" fmla="*/ 1391215 h 1391215"/>
              <a:gd name="connsiteX5" fmla="*/ 0 w 2668772"/>
              <a:gd name="connsiteY5" fmla="*/ 1391215 h 1391215"/>
              <a:gd name="connsiteX6" fmla="*/ 0 w 2668772"/>
              <a:gd name="connsiteY6" fmla="*/ 1391215 h 1391215"/>
              <a:gd name="connsiteX7" fmla="*/ 21265 w 2668772"/>
              <a:gd name="connsiteY7" fmla="*/ 152531 h 1391215"/>
              <a:gd name="connsiteX8" fmla="*/ 930358 w 2668772"/>
              <a:gd name="connsiteY8" fmla="*/ 30247 h 1391215"/>
              <a:gd name="connsiteX0" fmla="*/ 930358 w 2668772"/>
              <a:gd name="connsiteY0" fmla="*/ 5940 h 1366908"/>
              <a:gd name="connsiteX1" fmla="*/ 2668772 w 2668772"/>
              <a:gd name="connsiteY1" fmla="*/ 16572 h 1366908"/>
              <a:gd name="connsiteX2" fmla="*/ 2647507 w 2668772"/>
              <a:gd name="connsiteY2" fmla="*/ 5940 h 1366908"/>
              <a:gd name="connsiteX3" fmla="*/ 2647507 w 2668772"/>
              <a:gd name="connsiteY3" fmla="*/ 925648 h 1366908"/>
              <a:gd name="connsiteX4" fmla="*/ 2206247 w 2668772"/>
              <a:gd name="connsiteY4" fmla="*/ 1366908 h 1366908"/>
              <a:gd name="connsiteX5" fmla="*/ 0 w 2668772"/>
              <a:gd name="connsiteY5" fmla="*/ 1366908 h 1366908"/>
              <a:gd name="connsiteX6" fmla="*/ 0 w 2668772"/>
              <a:gd name="connsiteY6" fmla="*/ 1366908 h 1366908"/>
              <a:gd name="connsiteX7" fmla="*/ 42530 w 2668772"/>
              <a:gd name="connsiteY7" fmla="*/ 192020 h 1366908"/>
              <a:gd name="connsiteX8" fmla="*/ 930358 w 2668772"/>
              <a:gd name="connsiteY8" fmla="*/ 5940 h 1366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8772" h="1366908">
                <a:moveTo>
                  <a:pt x="930358" y="5940"/>
                </a:moveTo>
                <a:lnTo>
                  <a:pt x="2668772" y="16572"/>
                </a:lnTo>
                <a:lnTo>
                  <a:pt x="2647507" y="5940"/>
                </a:lnTo>
                <a:lnTo>
                  <a:pt x="2647507" y="925648"/>
                </a:lnTo>
                <a:cubicBezTo>
                  <a:pt x="2647507" y="1169349"/>
                  <a:pt x="2449948" y="1366908"/>
                  <a:pt x="2206247" y="1366908"/>
                </a:cubicBezTo>
                <a:lnTo>
                  <a:pt x="0" y="1366908"/>
                </a:lnTo>
                <a:lnTo>
                  <a:pt x="0" y="1366908"/>
                </a:lnTo>
                <a:lnTo>
                  <a:pt x="42530" y="192020"/>
                </a:lnTo>
                <a:cubicBezTo>
                  <a:pt x="42530" y="-51681"/>
                  <a:pt x="686657" y="5940"/>
                  <a:pt x="930358" y="5940"/>
                </a:cubicBezTo>
                <a:close/>
              </a:path>
            </a:pathLst>
          </a:custGeom>
          <a:solidFill>
            <a:srgbClr val="F872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7A3579E-5E37-86E9-ABE8-6B74D9D0E6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711" y="1602319"/>
            <a:ext cx="2649015" cy="3433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Rectangle: Diagonal Corners Rounded 13">
            <a:extLst>
              <a:ext uri="{FF2B5EF4-FFF2-40B4-BE49-F238E27FC236}">
                <a16:creationId xmlns:a16="http://schemas.microsoft.com/office/drawing/2014/main" id="{43DA3E00-A08C-D2F3-B508-743E452CF497}"/>
              </a:ext>
            </a:extLst>
          </p:cNvPr>
          <p:cNvSpPr/>
          <p:nvPr/>
        </p:nvSpPr>
        <p:spPr>
          <a:xfrm>
            <a:off x="6358954" y="3037492"/>
            <a:ext cx="2668772" cy="1985040"/>
          </a:xfrm>
          <a:custGeom>
            <a:avLst/>
            <a:gdLst>
              <a:gd name="connsiteX0" fmla="*/ 441260 w 2647507"/>
              <a:gd name="connsiteY0" fmla="*/ 0 h 3434317"/>
              <a:gd name="connsiteX1" fmla="*/ 2647507 w 2647507"/>
              <a:gd name="connsiteY1" fmla="*/ 0 h 3434317"/>
              <a:gd name="connsiteX2" fmla="*/ 2647507 w 2647507"/>
              <a:gd name="connsiteY2" fmla="*/ 0 h 3434317"/>
              <a:gd name="connsiteX3" fmla="*/ 2647507 w 2647507"/>
              <a:gd name="connsiteY3" fmla="*/ 2993057 h 3434317"/>
              <a:gd name="connsiteX4" fmla="*/ 2206247 w 2647507"/>
              <a:gd name="connsiteY4" fmla="*/ 3434317 h 3434317"/>
              <a:gd name="connsiteX5" fmla="*/ 0 w 2647507"/>
              <a:gd name="connsiteY5" fmla="*/ 3434317 h 3434317"/>
              <a:gd name="connsiteX6" fmla="*/ 0 w 2647507"/>
              <a:gd name="connsiteY6" fmla="*/ 3434317 h 3434317"/>
              <a:gd name="connsiteX7" fmla="*/ 0 w 2647507"/>
              <a:gd name="connsiteY7" fmla="*/ 441260 h 3434317"/>
              <a:gd name="connsiteX8" fmla="*/ 441260 w 2647507"/>
              <a:gd name="connsiteY8" fmla="*/ 0 h 3434317"/>
              <a:gd name="connsiteX0" fmla="*/ 441260 w 2647507"/>
              <a:gd name="connsiteY0" fmla="*/ 0 h 3434317"/>
              <a:gd name="connsiteX1" fmla="*/ 2647507 w 2647507"/>
              <a:gd name="connsiteY1" fmla="*/ 0 h 3434317"/>
              <a:gd name="connsiteX2" fmla="*/ 2647507 w 2647507"/>
              <a:gd name="connsiteY2" fmla="*/ 2073349 h 3434317"/>
              <a:gd name="connsiteX3" fmla="*/ 2647507 w 2647507"/>
              <a:gd name="connsiteY3" fmla="*/ 2993057 h 3434317"/>
              <a:gd name="connsiteX4" fmla="*/ 2206247 w 2647507"/>
              <a:gd name="connsiteY4" fmla="*/ 3434317 h 3434317"/>
              <a:gd name="connsiteX5" fmla="*/ 0 w 2647507"/>
              <a:gd name="connsiteY5" fmla="*/ 3434317 h 3434317"/>
              <a:gd name="connsiteX6" fmla="*/ 0 w 2647507"/>
              <a:gd name="connsiteY6" fmla="*/ 3434317 h 3434317"/>
              <a:gd name="connsiteX7" fmla="*/ 0 w 2647507"/>
              <a:gd name="connsiteY7" fmla="*/ 441260 h 3434317"/>
              <a:gd name="connsiteX8" fmla="*/ 441260 w 2647507"/>
              <a:gd name="connsiteY8" fmla="*/ 0 h 3434317"/>
              <a:gd name="connsiteX0" fmla="*/ 930358 w 2647507"/>
              <a:gd name="connsiteY0" fmla="*/ 2073349 h 3434317"/>
              <a:gd name="connsiteX1" fmla="*/ 2647507 w 2647507"/>
              <a:gd name="connsiteY1" fmla="*/ 0 h 3434317"/>
              <a:gd name="connsiteX2" fmla="*/ 2647507 w 2647507"/>
              <a:gd name="connsiteY2" fmla="*/ 2073349 h 3434317"/>
              <a:gd name="connsiteX3" fmla="*/ 2647507 w 2647507"/>
              <a:gd name="connsiteY3" fmla="*/ 2993057 h 3434317"/>
              <a:gd name="connsiteX4" fmla="*/ 2206247 w 2647507"/>
              <a:gd name="connsiteY4" fmla="*/ 3434317 h 3434317"/>
              <a:gd name="connsiteX5" fmla="*/ 0 w 2647507"/>
              <a:gd name="connsiteY5" fmla="*/ 3434317 h 3434317"/>
              <a:gd name="connsiteX6" fmla="*/ 0 w 2647507"/>
              <a:gd name="connsiteY6" fmla="*/ 3434317 h 3434317"/>
              <a:gd name="connsiteX7" fmla="*/ 0 w 2647507"/>
              <a:gd name="connsiteY7" fmla="*/ 441260 h 3434317"/>
              <a:gd name="connsiteX8" fmla="*/ 930358 w 2647507"/>
              <a:gd name="connsiteY8" fmla="*/ 2073349 h 3434317"/>
              <a:gd name="connsiteX0" fmla="*/ 930358 w 2647507"/>
              <a:gd name="connsiteY0" fmla="*/ 2073349 h 3434317"/>
              <a:gd name="connsiteX1" fmla="*/ 2647507 w 2647507"/>
              <a:gd name="connsiteY1" fmla="*/ 0 h 3434317"/>
              <a:gd name="connsiteX2" fmla="*/ 2647507 w 2647507"/>
              <a:gd name="connsiteY2" fmla="*/ 2073349 h 3434317"/>
              <a:gd name="connsiteX3" fmla="*/ 2647507 w 2647507"/>
              <a:gd name="connsiteY3" fmla="*/ 2993057 h 3434317"/>
              <a:gd name="connsiteX4" fmla="*/ 2206247 w 2647507"/>
              <a:gd name="connsiteY4" fmla="*/ 3434317 h 3434317"/>
              <a:gd name="connsiteX5" fmla="*/ 0 w 2647507"/>
              <a:gd name="connsiteY5" fmla="*/ 3434317 h 3434317"/>
              <a:gd name="connsiteX6" fmla="*/ 0 w 2647507"/>
              <a:gd name="connsiteY6" fmla="*/ 3434317 h 3434317"/>
              <a:gd name="connsiteX7" fmla="*/ 0 w 2647507"/>
              <a:gd name="connsiteY7" fmla="*/ 2153102 h 3434317"/>
              <a:gd name="connsiteX8" fmla="*/ 930358 w 2647507"/>
              <a:gd name="connsiteY8" fmla="*/ 2073349 h 3434317"/>
              <a:gd name="connsiteX0" fmla="*/ 930358 w 2668772"/>
              <a:gd name="connsiteY0" fmla="*/ 53951 h 1414919"/>
              <a:gd name="connsiteX1" fmla="*/ 2668772 w 2668772"/>
              <a:gd name="connsiteY1" fmla="*/ 64583 h 1414919"/>
              <a:gd name="connsiteX2" fmla="*/ 2647507 w 2668772"/>
              <a:gd name="connsiteY2" fmla="*/ 53951 h 1414919"/>
              <a:gd name="connsiteX3" fmla="*/ 2647507 w 2668772"/>
              <a:gd name="connsiteY3" fmla="*/ 973659 h 1414919"/>
              <a:gd name="connsiteX4" fmla="*/ 2206247 w 2668772"/>
              <a:gd name="connsiteY4" fmla="*/ 1414919 h 1414919"/>
              <a:gd name="connsiteX5" fmla="*/ 0 w 2668772"/>
              <a:gd name="connsiteY5" fmla="*/ 1414919 h 1414919"/>
              <a:gd name="connsiteX6" fmla="*/ 0 w 2668772"/>
              <a:gd name="connsiteY6" fmla="*/ 1414919 h 1414919"/>
              <a:gd name="connsiteX7" fmla="*/ 0 w 2668772"/>
              <a:gd name="connsiteY7" fmla="*/ 133704 h 1414919"/>
              <a:gd name="connsiteX8" fmla="*/ 930358 w 2668772"/>
              <a:gd name="connsiteY8" fmla="*/ 53951 h 1414919"/>
              <a:gd name="connsiteX0" fmla="*/ 930358 w 2668772"/>
              <a:gd name="connsiteY0" fmla="*/ 30247 h 1391215"/>
              <a:gd name="connsiteX1" fmla="*/ 2668772 w 2668772"/>
              <a:gd name="connsiteY1" fmla="*/ 40879 h 1391215"/>
              <a:gd name="connsiteX2" fmla="*/ 2647507 w 2668772"/>
              <a:gd name="connsiteY2" fmla="*/ 30247 h 1391215"/>
              <a:gd name="connsiteX3" fmla="*/ 2647507 w 2668772"/>
              <a:gd name="connsiteY3" fmla="*/ 949955 h 1391215"/>
              <a:gd name="connsiteX4" fmla="*/ 2206247 w 2668772"/>
              <a:gd name="connsiteY4" fmla="*/ 1391215 h 1391215"/>
              <a:gd name="connsiteX5" fmla="*/ 0 w 2668772"/>
              <a:gd name="connsiteY5" fmla="*/ 1391215 h 1391215"/>
              <a:gd name="connsiteX6" fmla="*/ 0 w 2668772"/>
              <a:gd name="connsiteY6" fmla="*/ 1391215 h 1391215"/>
              <a:gd name="connsiteX7" fmla="*/ 21265 w 2668772"/>
              <a:gd name="connsiteY7" fmla="*/ 152531 h 1391215"/>
              <a:gd name="connsiteX8" fmla="*/ 930358 w 2668772"/>
              <a:gd name="connsiteY8" fmla="*/ 30247 h 1391215"/>
              <a:gd name="connsiteX0" fmla="*/ 930358 w 2668772"/>
              <a:gd name="connsiteY0" fmla="*/ 5940 h 1366908"/>
              <a:gd name="connsiteX1" fmla="*/ 2668772 w 2668772"/>
              <a:gd name="connsiteY1" fmla="*/ 16572 h 1366908"/>
              <a:gd name="connsiteX2" fmla="*/ 2647507 w 2668772"/>
              <a:gd name="connsiteY2" fmla="*/ 5940 h 1366908"/>
              <a:gd name="connsiteX3" fmla="*/ 2647507 w 2668772"/>
              <a:gd name="connsiteY3" fmla="*/ 925648 h 1366908"/>
              <a:gd name="connsiteX4" fmla="*/ 2206247 w 2668772"/>
              <a:gd name="connsiteY4" fmla="*/ 1366908 h 1366908"/>
              <a:gd name="connsiteX5" fmla="*/ 0 w 2668772"/>
              <a:gd name="connsiteY5" fmla="*/ 1366908 h 1366908"/>
              <a:gd name="connsiteX6" fmla="*/ 0 w 2668772"/>
              <a:gd name="connsiteY6" fmla="*/ 1366908 h 1366908"/>
              <a:gd name="connsiteX7" fmla="*/ 42530 w 2668772"/>
              <a:gd name="connsiteY7" fmla="*/ 192020 h 1366908"/>
              <a:gd name="connsiteX8" fmla="*/ 930358 w 2668772"/>
              <a:gd name="connsiteY8" fmla="*/ 5940 h 1366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8772" h="1366908">
                <a:moveTo>
                  <a:pt x="930358" y="5940"/>
                </a:moveTo>
                <a:lnTo>
                  <a:pt x="2668772" y="16572"/>
                </a:lnTo>
                <a:lnTo>
                  <a:pt x="2647507" y="5940"/>
                </a:lnTo>
                <a:lnTo>
                  <a:pt x="2647507" y="925648"/>
                </a:lnTo>
                <a:cubicBezTo>
                  <a:pt x="2647507" y="1169349"/>
                  <a:pt x="2449948" y="1366908"/>
                  <a:pt x="2206247" y="1366908"/>
                </a:cubicBezTo>
                <a:lnTo>
                  <a:pt x="0" y="1366908"/>
                </a:lnTo>
                <a:lnTo>
                  <a:pt x="0" y="1366908"/>
                </a:lnTo>
                <a:lnTo>
                  <a:pt x="42530" y="192020"/>
                </a:lnTo>
                <a:cubicBezTo>
                  <a:pt x="42530" y="-51681"/>
                  <a:pt x="686657" y="5940"/>
                  <a:pt x="930358" y="594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2B60239-F7E5-008D-166A-16402CF3EB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721" y="1589342"/>
            <a:ext cx="2649015" cy="3433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6" name="Rectangle: Diagonal Corners Rounded 13">
            <a:extLst>
              <a:ext uri="{FF2B5EF4-FFF2-40B4-BE49-F238E27FC236}">
                <a16:creationId xmlns:a16="http://schemas.microsoft.com/office/drawing/2014/main" id="{D777F14C-A71B-C522-712A-FE8B8AB5655C}"/>
              </a:ext>
            </a:extLst>
          </p:cNvPr>
          <p:cNvSpPr/>
          <p:nvPr/>
        </p:nvSpPr>
        <p:spPr>
          <a:xfrm>
            <a:off x="9146721" y="3037492"/>
            <a:ext cx="2668772" cy="1972063"/>
          </a:xfrm>
          <a:custGeom>
            <a:avLst/>
            <a:gdLst>
              <a:gd name="connsiteX0" fmla="*/ 441260 w 2647507"/>
              <a:gd name="connsiteY0" fmla="*/ 0 h 3434317"/>
              <a:gd name="connsiteX1" fmla="*/ 2647507 w 2647507"/>
              <a:gd name="connsiteY1" fmla="*/ 0 h 3434317"/>
              <a:gd name="connsiteX2" fmla="*/ 2647507 w 2647507"/>
              <a:gd name="connsiteY2" fmla="*/ 0 h 3434317"/>
              <a:gd name="connsiteX3" fmla="*/ 2647507 w 2647507"/>
              <a:gd name="connsiteY3" fmla="*/ 2993057 h 3434317"/>
              <a:gd name="connsiteX4" fmla="*/ 2206247 w 2647507"/>
              <a:gd name="connsiteY4" fmla="*/ 3434317 h 3434317"/>
              <a:gd name="connsiteX5" fmla="*/ 0 w 2647507"/>
              <a:gd name="connsiteY5" fmla="*/ 3434317 h 3434317"/>
              <a:gd name="connsiteX6" fmla="*/ 0 w 2647507"/>
              <a:gd name="connsiteY6" fmla="*/ 3434317 h 3434317"/>
              <a:gd name="connsiteX7" fmla="*/ 0 w 2647507"/>
              <a:gd name="connsiteY7" fmla="*/ 441260 h 3434317"/>
              <a:gd name="connsiteX8" fmla="*/ 441260 w 2647507"/>
              <a:gd name="connsiteY8" fmla="*/ 0 h 3434317"/>
              <a:gd name="connsiteX0" fmla="*/ 441260 w 2647507"/>
              <a:gd name="connsiteY0" fmla="*/ 0 h 3434317"/>
              <a:gd name="connsiteX1" fmla="*/ 2647507 w 2647507"/>
              <a:gd name="connsiteY1" fmla="*/ 0 h 3434317"/>
              <a:gd name="connsiteX2" fmla="*/ 2647507 w 2647507"/>
              <a:gd name="connsiteY2" fmla="*/ 2073349 h 3434317"/>
              <a:gd name="connsiteX3" fmla="*/ 2647507 w 2647507"/>
              <a:gd name="connsiteY3" fmla="*/ 2993057 h 3434317"/>
              <a:gd name="connsiteX4" fmla="*/ 2206247 w 2647507"/>
              <a:gd name="connsiteY4" fmla="*/ 3434317 h 3434317"/>
              <a:gd name="connsiteX5" fmla="*/ 0 w 2647507"/>
              <a:gd name="connsiteY5" fmla="*/ 3434317 h 3434317"/>
              <a:gd name="connsiteX6" fmla="*/ 0 w 2647507"/>
              <a:gd name="connsiteY6" fmla="*/ 3434317 h 3434317"/>
              <a:gd name="connsiteX7" fmla="*/ 0 w 2647507"/>
              <a:gd name="connsiteY7" fmla="*/ 441260 h 3434317"/>
              <a:gd name="connsiteX8" fmla="*/ 441260 w 2647507"/>
              <a:gd name="connsiteY8" fmla="*/ 0 h 3434317"/>
              <a:gd name="connsiteX0" fmla="*/ 930358 w 2647507"/>
              <a:gd name="connsiteY0" fmla="*/ 2073349 h 3434317"/>
              <a:gd name="connsiteX1" fmla="*/ 2647507 w 2647507"/>
              <a:gd name="connsiteY1" fmla="*/ 0 h 3434317"/>
              <a:gd name="connsiteX2" fmla="*/ 2647507 w 2647507"/>
              <a:gd name="connsiteY2" fmla="*/ 2073349 h 3434317"/>
              <a:gd name="connsiteX3" fmla="*/ 2647507 w 2647507"/>
              <a:gd name="connsiteY3" fmla="*/ 2993057 h 3434317"/>
              <a:gd name="connsiteX4" fmla="*/ 2206247 w 2647507"/>
              <a:gd name="connsiteY4" fmla="*/ 3434317 h 3434317"/>
              <a:gd name="connsiteX5" fmla="*/ 0 w 2647507"/>
              <a:gd name="connsiteY5" fmla="*/ 3434317 h 3434317"/>
              <a:gd name="connsiteX6" fmla="*/ 0 w 2647507"/>
              <a:gd name="connsiteY6" fmla="*/ 3434317 h 3434317"/>
              <a:gd name="connsiteX7" fmla="*/ 0 w 2647507"/>
              <a:gd name="connsiteY7" fmla="*/ 441260 h 3434317"/>
              <a:gd name="connsiteX8" fmla="*/ 930358 w 2647507"/>
              <a:gd name="connsiteY8" fmla="*/ 2073349 h 3434317"/>
              <a:gd name="connsiteX0" fmla="*/ 930358 w 2647507"/>
              <a:gd name="connsiteY0" fmla="*/ 2073349 h 3434317"/>
              <a:gd name="connsiteX1" fmla="*/ 2647507 w 2647507"/>
              <a:gd name="connsiteY1" fmla="*/ 0 h 3434317"/>
              <a:gd name="connsiteX2" fmla="*/ 2647507 w 2647507"/>
              <a:gd name="connsiteY2" fmla="*/ 2073349 h 3434317"/>
              <a:gd name="connsiteX3" fmla="*/ 2647507 w 2647507"/>
              <a:gd name="connsiteY3" fmla="*/ 2993057 h 3434317"/>
              <a:gd name="connsiteX4" fmla="*/ 2206247 w 2647507"/>
              <a:gd name="connsiteY4" fmla="*/ 3434317 h 3434317"/>
              <a:gd name="connsiteX5" fmla="*/ 0 w 2647507"/>
              <a:gd name="connsiteY5" fmla="*/ 3434317 h 3434317"/>
              <a:gd name="connsiteX6" fmla="*/ 0 w 2647507"/>
              <a:gd name="connsiteY6" fmla="*/ 3434317 h 3434317"/>
              <a:gd name="connsiteX7" fmla="*/ 0 w 2647507"/>
              <a:gd name="connsiteY7" fmla="*/ 2153102 h 3434317"/>
              <a:gd name="connsiteX8" fmla="*/ 930358 w 2647507"/>
              <a:gd name="connsiteY8" fmla="*/ 2073349 h 3434317"/>
              <a:gd name="connsiteX0" fmla="*/ 930358 w 2668772"/>
              <a:gd name="connsiteY0" fmla="*/ 53951 h 1414919"/>
              <a:gd name="connsiteX1" fmla="*/ 2668772 w 2668772"/>
              <a:gd name="connsiteY1" fmla="*/ 64583 h 1414919"/>
              <a:gd name="connsiteX2" fmla="*/ 2647507 w 2668772"/>
              <a:gd name="connsiteY2" fmla="*/ 53951 h 1414919"/>
              <a:gd name="connsiteX3" fmla="*/ 2647507 w 2668772"/>
              <a:gd name="connsiteY3" fmla="*/ 973659 h 1414919"/>
              <a:gd name="connsiteX4" fmla="*/ 2206247 w 2668772"/>
              <a:gd name="connsiteY4" fmla="*/ 1414919 h 1414919"/>
              <a:gd name="connsiteX5" fmla="*/ 0 w 2668772"/>
              <a:gd name="connsiteY5" fmla="*/ 1414919 h 1414919"/>
              <a:gd name="connsiteX6" fmla="*/ 0 w 2668772"/>
              <a:gd name="connsiteY6" fmla="*/ 1414919 h 1414919"/>
              <a:gd name="connsiteX7" fmla="*/ 0 w 2668772"/>
              <a:gd name="connsiteY7" fmla="*/ 133704 h 1414919"/>
              <a:gd name="connsiteX8" fmla="*/ 930358 w 2668772"/>
              <a:gd name="connsiteY8" fmla="*/ 53951 h 1414919"/>
              <a:gd name="connsiteX0" fmla="*/ 930358 w 2668772"/>
              <a:gd name="connsiteY0" fmla="*/ 30247 h 1391215"/>
              <a:gd name="connsiteX1" fmla="*/ 2668772 w 2668772"/>
              <a:gd name="connsiteY1" fmla="*/ 40879 h 1391215"/>
              <a:gd name="connsiteX2" fmla="*/ 2647507 w 2668772"/>
              <a:gd name="connsiteY2" fmla="*/ 30247 h 1391215"/>
              <a:gd name="connsiteX3" fmla="*/ 2647507 w 2668772"/>
              <a:gd name="connsiteY3" fmla="*/ 949955 h 1391215"/>
              <a:gd name="connsiteX4" fmla="*/ 2206247 w 2668772"/>
              <a:gd name="connsiteY4" fmla="*/ 1391215 h 1391215"/>
              <a:gd name="connsiteX5" fmla="*/ 0 w 2668772"/>
              <a:gd name="connsiteY5" fmla="*/ 1391215 h 1391215"/>
              <a:gd name="connsiteX6" fmla="*/ 0 w 2668772"/>
              <a:gd name="connsiteY6" fmla="*/ 1391215 h 1391215"/>
              <a:gd name="connsiteX7" fmla="*/ 21265 w 2668772"/>
              <a:gd name="connsiteY7" fmla="*/ 152531 h 1391215"/>
              <a:gd name="connsiteX8" fmla="*/ 930358 w 2668772"/>
              <a:gd name="connsiteY8" fmla="*/ 30247 h 1391215"/>
              <a:gd name="connsiteX0" fmla="*/ 930358 w 2668772"/>
              <a:gd name="connsiteY0" fmla="*/ 5940 h 1366908"/>
              <a:gd name="connsiteX1" fmla="*/ 2668772 w 2668772"/>
              <a:gd name="connsiteY1" fmla="*/ 16572 h 1366908"/>
              <a:gd name="connsiteX2" fmla="*/ 2647507 w 2668772"/>
              <a:gd name="connsiteY2" fmla="*/ 5940 h 1366908"/>
              <a:gd name="connsiteX3" fmla="*/ 2647507 w 2668772"/>
              <a:gd name="connsiteY3" fmla="*/ 925648 h 1366908"/>
              <a:gd name="connsiteX4" fmla="*/ 2206247 w 2668772"/>
              <a:gd name="connsiteY4" fmla="*/ 1366908 h 1366908"/>
              <a:gd name="connsiteX5" fmla="*/ 0 w 2668772"/>
              <a:gd name="connsiteY5" fmla="*/ 1366908 h 1366908"/>
              <a:gd name="connsiteX6" fmla="*/ 0 w 2668772"/>
              <a:gd name="connsiteY6" fmla="*/ 1366908 h 1366908"/>
              <a:gd name="connsiteX7" fmla="*/ 42530 w 2668772"/>
              <a:gd name="connsiteY7" fmla="*/ 192020 h 1366908"/>
              <a:gd name="connsiteX8" fmla="*/ 930358 w 2668772"/>
              <a:gd name="connsiteY8" fmla="*/ 5940 h 1366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8772" h="1366908">
                <a:moveTo>
                  <a:pt x="930358" y="5940"/>
                </a:moveTo>
                <a:lnTo>
                  <a:pt x="2668772" y="16572"/>
                </a:lnTo>
                <a:lnTo>
                  <a:pt x="2647507" y="5940"/>
                </a:lnTo>
                <a:lnTo>
                  <a:pt x="2647507" y="925648"/>
                </a:lnTo>
                <a:cubicBezTo>
                  <a:pt x="2647507" y="1169349"/>
                  <a:pt x="2449948" y="1366908"/>
                  <a:pt x="2206247" y="1366908"/>
                </a:cubicBezTo>
                <a:lnTo>
                  <a:pt x="0" y="1366908"/>
                </a:lnTo>
                <a:lnTo>
                  <a:pt x="0" y="1366908"/>
                </a:lnTo>
                <a:lnTo>
                  <a:pt x="42530" y="192020"/>
                </a:lnTo>
                <a:cubicBezTo>
                  <a:pt x="42530" y="-51681"/>
                  <a:pt x="686657" y="5940"/>
                  <a:pt x="930358" y="5940"/>
                </a:cubicBezTo>
                <a:close/>
              </a:path>
            </a:pathLst>
          </a:custGeom>
          <a:solidFill>
            <a:srgbClr val="66FF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CA297AB-3464-791B-90E8-ABCC90D3F5B9}"/>
              </a:ext>
            </a:extLst>
          </p:cNvPr>
          <p:cNvSpPr/>
          <p:nvPr/>
        </p:nvSpPr>
        <p:spPr>
          <a:xfrm>
            <a:off x="822934" y="5283307"/>
            <a:ext cx="2649015" cy="6433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AAE3473-3A91-972B-4E68-70B65C314C27}"/>
              </a:ext>
            </a:extLst>
          </p:cNvPr>
          <p:cNvSpPr/>
          <p:nvPr/>
        </p:nvSpPr>
        <p:spPr>
          <a:xfrm>
            <a:off x="3590943" y="5283307"/>
            <a:ext cx="2649015" cy="64337"/>
          </a:xfrm>
          <a:prstGeom prst="rect">
            <a:avLst/>
          </a:prstGeom>
          <a:solidFill>
            <a:srgbClr val="F8725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010E710-20EF-BE1B-8893-2FB64FB3EC02}"/>
              </a:ext>
            </a:extLst>
          </p:cNvPr>
          <p:cNvSpPr/>
          <p:nvPr/>
        </p:nvSpPr>
        <p:spPr>
          <a:xfrm>
            <a:off x="6358952" y="5285225"/>
            <a:ext cx="2649015" cy="64337"/>
          </a:xfrm>
          <a:prstGeom prst="rect">
            <a:avLst/>
          </a:prstGeom>
          <a:solidFill>
            <a:srgbClr val="FFD9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172D25-A290-7EAE-2322-08CFE3F75C52}"/>
              </a:ext>
            </a:extLst>
          </p:cNvPr>
          <p:cNvSpPr/>
          <p:nvPr/>
        </p:nvSpPr>
        <p:spPr>
          <a:xfrm>
            <a:off x="9146720" y="5283888"/>
            <a:ext cx="2649015" cy="64337"/>
          </a:xfrm>
          <a:prstGeom prst="rect">
            <a:avLst/>
          </a:prstGeom>
          <a:solidFill>
            <a:srgbClr val="66FF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5A9EB2-B360-F318-05CD-5F0B1B77F0C9}"/>
              </a:ext>
            </a:extLst>
          </p:cNvPr>
          <p:cNvSpPr txBox="1"/>
          <p:nvPr/>
        </p:nvSpPr>
        <p:spPr>
          <a:xfrm>
            <a:off x="763663" y="3219463"/>
            <a:ext cx="266877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1" dirty="0" err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Mong</a:t>
            </a:r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i="1" dirty="0" err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muốn</a:t>
            </a:r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i="1" dirty="0" err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đáp</a:t>
            </a:r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i="1" dirty="0" err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ứng</a:t>
            </a:r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i="1" dirty="0" err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i="1" dirty="0" err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nhu</a:t>
            </a:r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i="1" dirty="0" err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cầu</a:t>
            </a:r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i="1" dirty="0" err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mua</a:t>
            </a:r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i="1" dirty="0" err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sắm</a:t>
            </a:r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i="1" dirty="0" err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trực</a:t>
            </a:r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i="1" dirty="0" err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tuyến</a:t>
            </a:r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i="1" dirty="0" err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i="1" dirty="0" err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lĩnh</a:t>
            </a:r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i="1" dirty="0" err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vực</a:t>
            </a:r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b="1" i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thời trang</a:t>
            </a:r>
            <a:endParaRPr lang="en-US" sz="2000" b="1" i="1" dirty="0">
              <a:solidFill>
                <a:schemeClr val="bg1">
                  <a:lumMod val="9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AFC0B9-2659-F573-B8B8-A1ED745DCC0B}"/>
              </a:ext>
            </a:extLst>
          </p:cNvPr>
          <p:cNvSpPr txBox="1"/>
          <p:nvPr/>
        </p:nvSpPr>
        <p:spPr>
          <a:xfrm>
            <a:off x="3581910" y="3222418"/>
            <a:ext cx="258453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1" dirty="0" err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Giúp</a:t>
            </a:r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i="1" dirty="0" err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tối</a:t>
            </a:r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i="1" dirty="0" err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ưu</a:t>
            </a:r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i="1" dirty="0" err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hoá</a:t>
            </a:r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chi </a:t>
            </a:r>
            <a:r>
              <a:rPr lang="en-US" sz="2000" b="1" i="1" dirty="0" err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phí</a:t>
            </a:r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b="1" i="1" dirty="0" err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nâng</a:t>
            </a:r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i="1" dirty="0" err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cao</a:t>
            </a:r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i="1" dirty="0" err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hiệu</a:t>
            </a:r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i="1" dirty="0" err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</a:t>
            </a:r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i="1" dirty="0" err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kinh</a:t>
            </a:r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i="1" dirty="0" err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doanh</a:t>
            </a:r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2000" b="1" i="1" dirty="0" err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Dễ</a:t>
            </a:r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i="1" dirty="0" err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dàng</a:t>
            </a:r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i="1" dirty="0" err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i="1" dirty="0" err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i="1" dirty="0" err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cửa</a:t>
            </a:r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i="1" dirty="0" err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endParaRPr lang="en-US" sz="2000" b="1" i="1" dirty="0">
              <a:solidFill>
                <a:schemeClr val="bg1">
                  <a:lumMod val="9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7E1AE5-FF8C-DCE8-8BD2-055D4904AF07}"/>
              </a:ext>
            </a:extLst>
          </p:cNvPr>
          <p:cNvSpPr txBox="1"/>
          <p:nvPr/>
        </p:nvSpPr>
        <p:spPr>
          <a:xfrm>
            <a:off x="6378710" y="3207915"/>
            <a:ext cx="264901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1" dirty="0" err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Quảng</a:t>
            </a:r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i="1" dirty="0" err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</a:t>
            </a:r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i="1" dirty="0" err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i="1" dirty="0" err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i="1" dirty="0" err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b="1" i="1" dirty="0" err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nâng</a:t>
            </a:r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i="1" dirty="0" err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tầm</a:t>
            </a:r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i="1" dirty="0" err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thương</a:t>
            </a:r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i="1" dirty="0" err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hiệu</a:t>
            </a:r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i="1" dirty="0" err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i="1" dirty="0" err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uy</a:t>
            </a:r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i="1" dirty="0" err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</a:t>
            </a:r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i="1" dirty="0" err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i="1" dirty="0" err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cửa</a:t>
            </a:r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i="1" dirty="0" err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endParaRPr lang="en-US" sz="2000" b="1" i="1" dirty="0">
              <a:solidFill>
                <a:schemeClr val="bg1">
                  <a:lumMod val="9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6A6C43-C6E5-F8F9-D171-58AACF2B3960}"/>
              </a:ext>
            </a:extLst>
          </p:cNvPr>
          <p:cNvSpPr txBox="1"/>
          <p:nvPr/>
        </p:nvSpPr>
        <p:spPr>
          <a:xfrm>
            <a:off x="9105237" y="3225590"/>
            <a:ext cx="273197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i="1" dirty="0" err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Giúp</a:t>
            </a:r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i="1" dirty="0" err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tối</a:t>
            </a:r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i="1" dirty="0" err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ưu</a:t>
            </a:r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i="1" dirty="0" err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hoá</a:t>
            </a:r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i="1" dirty="0" err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thời</a:t>
            </a:r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i="1" dirty="0" err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gian</a:t>
            </a:r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i="1" dirty="0" err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i="1" dirty="0" err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khách</a:t>
            </a:r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i="1" dirty="0" err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i="1" dirty="0" err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i="1" dirty="0" err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cuộc</a:t>
            </a:r>
            <a:r>
              <a:rPr lang="en-US" sz="2000" b="1" i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i="1" dirty="0" err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sống</a:t>
            </a:r>
            <a:endParaRPr lang="en-US" sz="2000" b="1" i="1" dirty="0">
              <a:solidFill>
                <a:schemeClr val="bg1">
                  <a:lumMod val="9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4076E73-CA8F-089E-E813-DF0BA15BF7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5998" y="1631293"/>
            <a:ext cx="1383297" cy="13832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9A70CB9-4AD4-F710-011D-E97378E73A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9434" y="1628273"/>
            <a:ext cx="1346682" cy="13466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87E15E6-56C5-8054-7937-25E67C3365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7793" y="1628273"/>
            <a:ext cx="1345355" cy="134535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7194C3-DE8D-B8A2-99D8-8604D4BA11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28015" y="1770615"/>
            <a:ext cx="1315740" cy="123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090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FF3F0D-ADA9-404F-5B17-7D97EFB042A2}"/>
              </a:ext>
            </a:extLst>
          </p:cNvPr>
          <p:cNvSpPr txBox="1"/>
          <p:nvPr/>
        </p:nvSpPr>
        <p:spPr>
          <a:xfrm>
            <a:off x="3045279" y="272534"/>
            <a:ext cx="61014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i="1">
                <a:solidFill>
                  <a:schemeClr val="accent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1.2 MỤC ĐÍCH</a:t>
            </a:r>
            <a:endParaRPr lang="en-US" sz="2800" b="1" i="1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29F482-98EB-8C2B-6FB0-359B33AD33D5}"/>
              </a:ext>
            </a:extLst>
          </p:cNvPr>
          <p:cNvSpPr txBox="1"/>
          <p:nvPr/>
        </p:nvSpPr>
        <p:spPr>
          <a:xfrm>
            <a:off x="436628" y="1435809"/>
            <a:ext cx="7052817" cy="3894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400" i="0" dirty="0">
                <a:solidFill>
                  <a:srgbClr val="0D0D0D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Vận  dụng  những  kiến  thức đã học về C#</a:t>
            </a:r>
            <a:r>
              <a:rPr lang="en-US" sz="2400" i="0" dirty="0">
                <a:solidFill>
                  <a:srgbClr val="0D0D0D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0" dirty="0" err="1">
                <a:solidFill>
                  <a:srgbClr val="0D0D0D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sz="2400" i="0" dirty="0">
                <a:solidFill>
                  <a:srgbClr val="0D0D0D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i="0" dirty="0">
                <a:solidFill>
                  <a:srgbClr val="0D0D0D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xây dựng một Website online </a:t>
            </a:r>
            <a:r>
              <a:rPr lang="en-US" sz="2400" dirty="0" err="1">
                <a:solidFill>
                  <a:srgbClr val="0D0D0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nhằm</a:t>
            </a:r>
            <a:r>
              <a:rPr lang="vi-VN" sz="2400" i="0" dirty="0">
                <a:solidFill>
                  <a:srgbClr val="0D0D0D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phục vụ khách hàng có nhu cầu mua quần áo một cách tiện lợi và nhanh chóng</a:t>
            </a:r>
            <a:endParaRPr lang="en-US" sz="2400" dirty="0">
              <a:solidFill>
                <a:srgbClr val="0D0D0D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i="0" dirty="0">
                <a:solidFill>
                  <a:srgbClr val="0D0D0D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vi-VN" sz="2400" i="0" dirty="0">
                <a:solidFill>
                  <a:srgbClr val="0D0D0D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ăng trải nghiệm cho người mua từ đó tăng doanh thu cho cửa hàng</a:t>
            </a:r>
            <a:r>
              <a:rPr lang="en-US" sz="2400" i="0" dirty="0">
                <a:solidFill>
                  <a:srgbClr val="0D0D0D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0" dirty="0" err="1">
                <a:solidFill>
                  <a:srgbClr val="0D0D0D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đồng</a:t>
            </a:r>
            <a:r>
              <a:rPr lang="en-US" sz="2400" i="0" dirty="0">
                <a:solidFill>
                  <a:srgbClr val="0D0D0D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0" dirty="0" err="1">
                <a:solidFill>
                  <a:srgbClr val="0D0D0D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thời</a:t>
            </a:r>
            <a:r>
              <a:rPr lang="en-US" sz="2400" i="0" dirty="0">
                <a:solidFill>
                  <a:srgbClr val="0D0D0D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0" dirty="0" err="1">
                <a:solidFill>
                  <a:srgbClr val="0D0D0D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giúp</a:t>
            </a:r>
            <a:r>
              <a:rPr lang="en-US" sz="2400" i="0" dirty="0">
                <a:solidFill>
                  <a:srgbClr val="0D0D0D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0" dirty="0" err="1">
                <a:solidFill>
                  <a:srgbClr val="0D0D0D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sz="2400" i="0" dirty="0">
                <a:solidFill>
                  <a:srgbClr val="0D0D0D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0" dirty="0" err="1">
                <a:solidFill>
                  <a:srgbClr val="0D0D0D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sz="2400" i="0" dirty="0">
                <a:solidFill>
                  <a:srgbClr val="0D0D0D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0" dirty="0" err="1">
                <a:solidFill>
                  <a:srgbClr val="0D0D0D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trị</a:t>
            </a:r>
            <a:r>
              <a:rPr lang="en-US" sz="2400" i="0" dirty="0">
                <a:solidFill>
                  <a:srgbClr val="0D0D0D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0" dirty="0" err="1">
                <a:solidFill>
                  <a:srgbClr val="0D0D0D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sz="2400" i="0" dirty="0">
                <a:solidFill>
                  <a:srgbClr val="0D0D0D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0" dirty="0" err="1">
                <a:solidFill>
                  <a:srgbClr val="0D0D0D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400" i="0" dirty="0">
                <a:solidFill>
                  <a:srgbClr val="0D0D0D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0" dirty="0" err="1">
                <a:solidFill>
                  <a:srgbClr val="0D0D0D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cửa</a:t>
            </a:r>
            <a:r>
              <a:rPr lang="en-US" sz="2400" i="0" dirty="0">
                <a:solidFill>
                  <a:srgbClr val="0D0D0D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0" dirty="0" err="1">
                <a:solidFill>
                  <a:srgbClr val="0D0D0D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2400" i="0" dirty="0">
                <a:solidFill>
                  <a:srgbClr val="0D0D0D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0" dirty="0" err="1">
                <a:solidFill>
                  <a:srgbClr val="0D0D0D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2400" i="0" dirty="0">
                <a:solidFill>
                  <a:srgbClr val="0D0D0D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0" dirty="0" err="1">
                <a:solidFill>
                  <a:srgbClr val="0D0D0D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cách</a:t>
            </a:r>
            <a:r>
              <a:rPr lang="en-US" sz="2400" i="0" dirty="0">
                <a:solidFill>
                  <a:srgbClr val="0D0D0D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0" dirty="0" err="1">
                <a:solidFill>
                  <a:srgbClr val="0D0D0D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dễ</a:t>
            </a:r>
            <a:r>
              <a:rPr lang="en-US" sz="2400" i="0" dirty="0">
                <a:solidFill>
                  <a:srgbClr val="0D0D0D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0" dirty="0" err="1">
                <a:solidFill>
                  <a:srgbClr val="0D0D0D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dàng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5AAAC4-C8B4-3096-E492-D8BC7E8EC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344" y="1343803"/>
            <a:ext cx="3877769" cy="38777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335CA2-E64A-5AF4-2A3C-6A7476293789}"/>
              </a:ext>
            </a:extLst>
          </p:cNvPr>
          <p:cNvSpPr txBox="1"/>
          <p:nvPr/>
        </p:nvSpPr>
        <p:spPr>
          <a:xfrm rot="16200000">
            <a:off x="-1657866" y="775168"/>
            <a:ext cx="294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>
                <a:solidFill>
                  <a:schemeClr val="accent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1.3 </a:t>
            </a:r>
            <a:r>
              <a:rPr lang="en-US" sz="1800" b="1" i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 NGHỆ VÀ 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E1CFE1-332D-DA62-BEBD-829E4404CA0C}"/>
              </a:ext>
            </a:extLst>
          </p:cNvPr>
          <p:cNvSpPr txBox="1"/>
          <p:nvPr/>
        </p:nvSpPr>
        <p:spPr>
          <a:xfrm>
            <a:off x="5096636" y="-698032"/>
            <a:ext cx="1998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NGÔN NGỮ 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9CD029-0C8C-1919-8F14-FAF9D271BD35}"/>
              </a:ext>
            </a:extLst>
          </p:cNvPr>
          <p:cNvSpPr txBox="1"/>
          <p:nvPr/>
        </p:nvSpPr>
        <p:spPr>
          <a:xfrm rot="5400000">
            <a:off x="11387910" y="843800"/>
            <a:ext cx="1977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ĐÃ SỬ DỤNG</a:t>
            </a:r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EE867DF-C87C-A065-2752-A75409FC1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8881" y="1774048"/>
            <a:ext cx="2051770" cy="1992584"/>
          </a:xfrm>
          <a:prstGeom prst="rect">
            <a:avLst/>
          </a:prstGeom>
        </p:spPr>
      </p:pic>
      <p:pic>
        <p:nvPicPr>
          <p:cNvPr id="19" name="Picture 2" descr="Giải mã mô hình MVC và cách sử dụng và ứng dụng trong lập trình -  Fptshop.com.vn">
            <a:extLst>
              <a:ext uri="{FF2B5EF4-FFF2-40B4-BE49-F238E27FC236}">
                <a16:creationId xmlns:a16="http://schemas.microsoft.com/office/drawing/2014/main" id="{CD929718-AA46-B8EE-AD6B-7AEE292F9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88" r="15210"/>
          <a:stretch/>
        </p:blipFill>
        <p:spPr bwMode="auto">
          <a:xfrm>
            <a:off x="13070028" y="4388954"/>
            <a:ext cx="2027057" cy="201391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963A27-504D-9C5F-A351-87C584E6C4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1727" y="-189381"/>
            <a:ext cx="2649015" cy="3433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: Diagonal Corners Rounded 13">
            <a:extLst>
              <a:ext uri="{FF2B5EF4-FFF2-40B4-BE49-F238E27FC236}">
                <a16:creationId xmlns:a16="http://schemas.microsoft.com/office/drawing/2014/main" id="{C9C76CEA-9138-1D05-DC81-B65D003CF9A4}"/>
              </a:ext>
            </a:extLst>
          </p:cNvPr>
          <p:cNvSpPr/>
          <p:nvPr/>
        </p:nvSpPr>
        <p:spPr>
          <a:xfrm>
            <a:off x="-10181484" y="1209913"/>
            <a:ext cx="2668772" cy="2020919"/>
          </a:xfrm>
          <a:custGeom>
            <a:avLst/>
            <a:gdLst>
              <a:gd name="connsiteX0" fmla="*/ 441260 w 2647507"/>
              <a:gd name="connsiteY0" fmla="*/ 0 h 3434317"/>
              <a:gd name="connsiteX1" fmla="*/ 2647507 w 2647507"/>
              <a:gd name="connsiteY1" fmla="*/ 0 h 3434317"/>
              <a:gd name="connsiteX2" fmla="*/ 2647507 w 2647507"/>
              <a:gd name="connsiteY2" fmla="*/ 0 h 3434317"/>
              <a:gd name="connsiteX3" fmla="*/ 2647507 w 2647507"/>
              <a:gd name="connsiteY3" fmla="*/ 2993057 h 3434317"/>
              <a:gd name="connsiteX4" fmla="*/ 2206247 w 2647507"/>
              <a:gd name="connsiteY4" fmla="*/ 3434317 h 3434317"/>
              <a:gd name="connsiteX5" fmla="*/ 0 w 2647507"/>
              <a:gd name="connsiteY5" fmla="*/ 3434317 h 3434317"/>
              <a:gd name="connsiteX6" fmla="*/ 0 w 2647507"/>
              <a:gd name="connsiteY6" fmla="*/ 3434317 h 3434317"/>
              <a:gd name="connsiteX7" fmla="*/ 0 w 2647507"/>
              <a:gd name="connsiteY7" fmla="*/ 441260 h 3434317"/>
              <a:gd name="connsiteX8" fmla="*/ 441260 w 2647507"/>
              <a:gd name="connsiteY8" fmla="*/ 0 h 3434317"/>
              <a:gd name="connsiteX0" fmla="*/ 441260 w 2647507"/>
              <a:gd name="connsiteY0" fmla="*/ 0 h 3434317"/>
              <a:gd name="connsiteX1" fmla="*/ 2647507 w 2647507"/>
              <a:gd name="connsiteY1" fmla="*/ 0 h 3434317"/>
              <a:gd name="connsiteX2" fmla="*/ 2647507 w 2647507"/>
              <a:gd name="connsiteY2" fmla="*/ 2073349 h 3434317"/>
              <a:gd name="connsiteX3" fmla="*/ 2647507 w 2647507"/>
              <a:gd name="connsiteY3" fmla="*/ 2993057 h 3434317"/>
              <a:gd name="connsiteX4" fmla="*/ 2206247 w 2647507"/>
              <a:gd name="connsiteY4" fmla="*/ 3434317 h 3434317"/>
              <a:gd name="connsiteX5" fmla="*/ 0 w 2647507"/>
              <a:gd name="connsiteY5" fmla="*/ 3434317 h 3434317"/>
              <a:gd name="connsiteX6" fmla="*/ 0 w 2647507"/>
              <a:gd name="connsiteY6" fmla="*/ 3434317 h 3434317"/>
              <a:gd name="connsiteX7" fmla="*/ 0 w 2647507"/>
              <a:gd name="connsiteY7" fmla="*/ 441260 h 3434317"/>
              <a:gd name="connsiteX8" fmla="*/ 441260 w 2647507"/>
              <a:gd name="connsiteY8" fmla="*/ 0 h 3434317"/>
              <a:gd name="connsiteX0" fmla="*/ 930358 w 2647507"/>
              <a:gd name="connsiteY0" fmla="*/ 2073349 h 3434317"/>
              <a:gd name="connsiteX1" fmla="*/ 2647507 w 2647507"/>
              <a:gd name="connsiteY1" fmla="*/ 0 h 3434317"/>
              <a:gd name="connsiteX2" fmla="*/ 2647507 w 2647507"/>
              <a:gd name="connsiteY2" fmla="*/ 2073349 h 3434317"/>
              <a:gd name="connsiteX3" fmla="*/ 2647507 w 2647507"/>
              <a:gd name="connsiteY3" fmla="*/ 2993057 h 3434317"/>
              <a:gd name="connsiteX4" fmla="*/ 2206247 w 2647507"/>
              <a:gd name="connsiteY4" fmla="*/ 3434317 h 3434317"/>
              <a:gd name="connsiteX5" fmla="*/ 0 w 2647507"/>
              <a:gd name="connsiteY5" fmla="*/ 3434317 h 3434317"/>
              <a:gd name="connsiteX6" fmla="*/ 0 w 2647507"/>
              <a:gd name="connsiteY6" fmla="*/ 3434317 h 3434317"/>
              <a:gd name="connsiteX7" fmla="*/ 0 w 2647507"/>
              <a:gd name="connsiteY7" fmla="*/ 441260 h 3434317"/>
              <a:gd name="connsiteX8" fmla="*/ 930358 w 2647507"/>
              <a:gd name="connsiteY8" fmla="*/ 2073349 h 3434317"/>
              <a:gd name="connsiteX0" fmla="*/ 930358 w 2647507"/>
              <a:gd name="connsiteY0" fmla="*/ 2073349 h 3434317"/>
              <a:gd name="connsiteX1" fmla="*/ 2647507 w 2647507"/>
              <a:gd name="connsiteY1" fmla="*/ 0 h 3434317"/>
              <a:gd name="connsiteX2" fmla="*/ 2647507 w 2647507"/>
              <a:gd name="connsiteY2" fmla="*/ 2073349 h 3434317"/>
              <a:gd name="connsiteX3" fmla="*/ 2647507 w 2647507"/>
              <a:gd name="connsiteY3" fmla="*/ 2993057 h 3434317"/>
              <a:gd name="connsiteX4" fmla="*/ 2206247 w 2647507"/>
              <a:gd name="connsiteY4" fmla="*/ 3434317 h 3434317"/>
              <a:gd name="connsiteX5" fmla="*/ 0 w 2647507"/>
              <a:gd name="connsiteY5" fmla="*/ 3434317 h 3434317"/>
              <a:gd name="connsiteX6" fmla="*/ 0 w 2647507"/>
              <a:gd name="connsiteY6" fmla="*/ 3434317 h 3434317"/>
              <a:gd name="connsiteX7" fmla="*/ 0 w 2647507"/>
              <a:gd name="connsiteY7" fmla="*/ 2153102 h 3434317"/>
              <a:gd name="connsiteX8" fmla="*/ 930358 w 2647507"/>
              <a:gd name="connsiteY8" fmla="*/ 2073349 h 3434317"/>
              <a:gd name="connsiteX0" fmla="*/ 930358 w 2668772"/>
              <a:gd name="connsiteY0" fmla="*/ 53951 h 1414919"/>
              <a:gd name="connsiteX1" fmla="*/ 2668772 w 2668772"/>
              <a:gd name="connsiteY1" fmla="*/ 64583 h 1414919"/>
              <a:gd name="connsiteX2" fmla="*/ 2647507 w 2668772"/>
              <a:gd name="connsiteY2" fmla="*/ 53951 h 1414919"/>
              <a:gd name="connsiteX3" fmla="*/ 2647507 w 2668772"/>
              <a:gd name="connsiteY3" fmla="*/ 973659 h 1414919"/>
              <a:gd name="connsiteX4" fmla="*/ 2206247 w 2668772"/>
              <a:gd name="connsiteY4" fmla="*/ 1414919 h 1414919"/>
              <a:gd name="connsiteX5" fmla="*/ 0 w 2668772"/>
              <a:gd name="connsiteY5" fmla="*/ 1414919 h 1414919"/>
              <a:gd name="connsiteX6" fmla="*/ 0 w 2668772"/>
              <a:gd name="connsiteY6" fmla="*/ 1414919 h 1414919"/>
              <a:gd name="connsiteX7" fmla="*/ 0 w 2668772"/>
              <a:gd name="connsiteY7" fmla="*/ 133704 h 1414919"/>
              <a:gd name="connsiteX8" fmla="*/ 930358 w 2668772"/>
              <a:gd name="connsiteY8" fmla="*/ 53951 h 1414919"/>
              <a:gd name="connsiteX0" fmla="*/ 930358 w 2668772"/>
              <a:gd name="connsiteY0" fmla="*/ 30247 h 1391215"/>
              <a:gd name="connsiteX1" fmla="*/ 2668772 w 2668772"/>
              <a:gd name="connsiteY1" fmla="*/ 40879 h 1391215"/>
              <a:gd name="connsiteX2" fmla="*/ 2647507 w 2668772"/>
              <a:gd name="connsiteY2" fmla="*/ 30247 h 1391215"/>
              <a:gd name="connsiteX3" fmla="*/ 2647507 w 2668772"/>
              <a:gd name="connsiteY3" fmla="*/ 949955 h 1391215"/>
              <a:gd name="connsiteX4" fmla="*/ 2206247 w 2668772"/>
              <a:gd name="connsiteY4" fmla="*/ 1391215 h 1391215"/>
              <a:gd name="connsiteX5" fmla="*/ 0 w 2668772"/>
              <a:gd name="connsiteY5" fmla="*/ 1391215 h 1391215"/>
              <a:gd name="connsiteX6" fmla="*/ 0 w 2668772"/>
              <a:gd name="connsiteY6" fmla="*/ 1391215 h 1391215"/>
              <a:gd name="connsiteX7" fmla="*/ 21265 w 2668772"/>
              <a:gd name="connsiteY7" fmla="*/ 152531 h 1391215"/>
              <a:gd name="connsiteX8" fmla="*/ 930358 w 2668772"/>
              <a:gd name="connsiteY8" fmla="*/ 30247 h 1391215"/>
              <a:gd name="connsiteX0" fmla="*/ 930358 w 2668772"/>
              <a:gd name="connsiteY0" fmla="*/ 5940 h 1366908"/>
              <a:gd name="connsiteX1" fmla="*/ 2668772 w 2668772"/>
              <a:gd name="connsiteY1" fmla="*/ 16572 h 1366908"/>
              <a:gd name="connsiteX2" fmla="*/ 2647507 w 2668772"/>
              <a:gd name="connsiteY2" fmla="*/ 5940 h 1366908"/>
              <a:gd name="connsiteX3" fmla="*/ 2647507 w 2668772"/>
              <a:gd name="connsiteY3" fmla="*/ 925648 h 1366908"/>
              <a:gd name="connsiteX4" fmla="*/ 2206247 w 2668772"/>
              <a:gd name="connsiteY4" fmla="*/ 1366908 h 1366908"/>
              <a:gd name="connsiteX5" fmla="*/ 0 w 2668772"/>
              <a:gd name="connsiteY5" fmla="*/ 1366908 h 1366908"/>
              <a:gd name="connsiteX6" fmla="*/ 0 w 2668772"/>
              <a:gd name="connsiteY6" fmla="*/ 1366908 h 1366908"/>
              <a:gd name="connsiteX7" fmla="*/ 42530 w 2668772"/>
              <a:gd name="connsiteY7" fmla="*/ 192020 h 1366908"/>
              <a:gd name="connsiteX8" fmla="*/ 930358 w 2668772"/>
              <a:gd name="connsiteY8" fmla="*/ 5940 h 1366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8772" h="1366908">
                <a:moveTo>
                  <a:pt x="930358" y="5940"/>
                </a:moveTo>
                <a:lnTo>
                  <a:pt x="2668772" y="16572"/>
                </a:lnTo>
                <a:lnTo>
                  <a:pt x="2647507" y="5940"/>
                </a:lnTo>
                <a:lnTo>
                  <a:pt x="2647507" y="925648"/>
                </a:lnTo>
                <a:cubicBezTo>
                  <a:pt x="2647507" y="1169349"/>
                  <a:pt x="2449948" y="1366908"/>
                  <a:pt x="2206247" y="1366908"/>
                </a:cubicBezTo>
                <a:lnTo>
                  <a:pt x="0" y="1366908"/>
                </a:lnTo>
                <a:lnTo>
                  <a:pt x="0" y="1366908"/>
                </a:lnTo>
                <a:lnTo>
                  <a:pt x="42530" y="192020"/>
                </a:lnTo>
                <a:cubicBezTo>
                  <a:pt x="42530" y="-51681"/>
                  <a:pt x="686657" y="5940"/>
                  <a:pt x="930358" y="594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86ED88-CABE-2611-7274-E58C94D97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32" y="7558581"/>
            <a:ext cx="2649015" cy="3433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: Diagonal Corners Rounded 13">
            <a:extLst>
              <a:ext uri="{FF2B5EF4-FFF2-40B4-BE49-F238E27FC236}">
                <a16:creationId xmlns:a16="http://schemas.microsoft.com/office/drawing/2014/main" id="{D65CA66A-4CC9-80AE-B11B-7DC2C51B16B9}"/>
              </a:ext>
            </a:extLst>
          </p:cNvPr>
          <p:cNvSpPr/>
          <p:nvPr/>
        </p:nvSpPr>
        <p:spPr>
          <a:xfrm>
            <a:off x="779680" y="8918240"/>
            <a:ext cx="2668772" cy="2007942"/>
          </a:xfrm>
          <a:custGeom>
            <a:avLst/>
            <a:gdLst>
              <a:gd name="connsiteX0" fmla="*/ 441260 w 2647507"/>
              <a:gd name="connsiteY0" fmla="*/ 0 h 3434317"/>
              <a:gd name="connsiteX1" fmla="*/ 2647507 w 2647507"/>
              <a:gd name="connsiteY1" fmla="*/ 0 h 3434317"/>
              <a:gd name="connsiteX2" fmla="*/ 2647507 w 2647507"/>
              <a:gd name="connsiteY2" fmla="*/ 0 h 3434317"/>
              <a:gd name="connsiteX3" fmla="*/ 2647507 w 2647507"/>
              <a:gd name="connsiteY3" fmla="*/ 2993057 h 3434317"/>
              <a:gd name="connsiteX4" fmla="*/ 2206247 w 2647507"/>
              <a:gd name="connsiteY4" fmla="*/ 3434317 h 3434317"/>
              <a:gd name="connsiteX5" fmla="*/ 0 w 2647507"/>
              <a:gd name="connsiteY5" fmla="*/ 3434317 h 3434317"/>
              <a:gd name="connsiteX6" fmla="*/ 0 w 2647507"/>
              <a:gd name="connsiteY6" fmla="*/ 3434317 h 3434317"/>
              <a:gd name="connsiteX7" fmla="*/ 0 w 2647507"/>
              <a:gd name="connsiteY7" fmla="*/ 441260 h 3434317"/>
              <a:gd name="connsiteX8" fmla="*/ 441260 w 2647507"/>
              <a:gd name="connsiteY8" fmla="*/ 0 h 3434317"/>
              <a:gd name="connsiteX0" fmla="*/ 441260 w 2647507"/>
              <a:gd name="connsiteY0" fmla="*/ 0 h 3434317"/>
              <a:gd name="connsiteX1" fmla="*/ 2647507 w 2647507"/>
              <a:gd name="connsiteY1" fmla="*/ 0 h 3434317"/>
              <a:gd name="connsiteX2" fmla="*/ 2647507 w 2647507"/>
              <a:gd name="connsiteY2" fmla="*/ 2073349 h 3434317"/>
              <a:gd name="connsiteX3" fmla="*/ 2647507 w 2647507"/>
              <a:gd name="connsiteY3" fmla="*/ 2993057 h 3434317"/>
              <a:gd name="connsiteX4" fmla="*/ 2206247 w 2647507"/>
              <a:gd name="connsiteY4" fmla="*/ 3434317 h 3434317"/>
              <a:gd name="connsiteX5" fmla="*/ 0 w 2647507"/>
              <a:gd name="connsiteY5" fmla="*/ 3434317 h 3434317"/>
              <a:gd name="connsiteX6" fmla="*/ 0 w 2647507"/>
              <a:gd name="connsiteY6" fmla="*/ 3434317 h 3434317"/>
              <a:gd name="connsiteX7" fmla="*/ 0 w 2647507"/>
              <a:gd name="connsiteY7" fmla="*/ 441260 h 3434317"/>
              <a:gd name="connsiteX8" fmla="*/ 441260 w 2647507"/>
              <a:gd name="connsiteY8" fmla="*/ 0 h 3434317"/>
              <a:gd name="connsiteX0" fmla="*/ 930358 w 2647507"/>
              <a:gd name="connsiteY0" fmla="*/ 2073349 h 3434317"/>
              <a:gd name="connsiteX1" fmla="*/ 2647507 w 2647507"/>
              <a:gd name="connsiteY1" fmla="*/ 0 h 3434317"/>
              <a:gd name="connsiteX2" fmla="*/ 2647507 w 2647507"/>
              <a:gd name="connsiteY2" fmla="*/ 2073349 h 3434317"/>
              <a:gd name="connsiteX3" fmla="*/ 2647507 w 2647507"/>
              <a:gd name="connsiteY3" fmla="*/ 2993057 h 3434317"/>
              <a:gd name="connsiteX4" fmla="*/ 2206247 w 2647507"/>
              <a:gd name="connsiteY4" fmla="*/ 3434317 h 3434317"/>
              <a:gd name="connsiteX5" fmla="*/ 0 w 2647507"/>
              <a:gd name="connsiteY5" fmla="*/ 3434317 h 3434317"/>
              <a:gd name="connsiteX6" fmla="*/ 0 w 2647507"/>
              <a:gd name="connsiteY6" fmla="*/ 3434317 h 3434317"/>
              <a:gd name="connsiteX7" fmla="*/ 0 w 2647507"/>
              <a:gd name="connsiteY7" fmla="*/ 441260 h 3434317"/>
              <a:gd name="connsiteX8" fmla="*/ 930358 w 2647507"/>
              <a:gd name="connsiteY8" fmla="*/ 2073349 h 3434317"/>
              <a:gd name="connsiteX0" fmla="*/ 930358 w 2647507"/>
              <a:gd name="connsiteY0" fmla="*/ 2073349 h 3434317"/>
              <a:gd name="connsiteX1" fmla="*/ 2647507 w 2647507"/>
              <a:gd name="connsiteY1" fmla="*/ 0 h 3434317"/>
              <a:gd name="connsiteX2" fmla="*/ 2647507 w 2647507"/>
              <a:gd name="connsiteY2" fmla="*/ 2073349 h 3434317"/>
              <a:gd name="connsiteX3" fmla="*/ 2647507 w 2647507"/>
              <a:gd name="connsiteY3" fmla="*/ 2993057 h 3434317"/>
              <a:gd name="connsiteX4" fmla="*/ 2206247 w 2647507"/>
              <a:gd name="connsiteY4" fmla="*/ 3434317 h 3434317"/>
              <a:gd name="connsiteX5" fmla="*/ 0 w 2647507"/>
              <a:gd name="connsiteY5" fmla="*/ 3434317 h 3434317"/>
              <a:gd name="connsiteX6" fmla="*/ 0 w 2647507"/>
              <a:gd name="connsiteY6" fmla="*/ 3434317 h 3434317"/>
              <a:gd name="connsiteX7" fmla="*/ 0 w 2647507"/>
              <a:gd name="connsiteY7" fmla="*/ 2153102 h 3434317"/>
              <a:gd name="connsiteX8" fmla="*/ 930358 w 2647507"/>
              <a:gd name="connsiteY8" fmla="*/ 2073349 h 3434317"/>
              <a:gd name="connsiteX0" fmla="*/ 930358 w 2668772"/>
              <a:gd name="connsiteY0" fmla="*/ 53951 h 1414919"/>
              <a:gd name="connsiteX1" fmla="*/ 2668772 w 2668772"/>
              <a:gd name="connsiteY1" fmla="*/ 64583 h 1414919"/>
              <a:gd name="connsiteX2" fmla="*/ 2647507 w 2668772"/>
              <a:gd name="connsiteY2" fmla="*/ 53951 h 1414919"/>
              <a:gd name="connsiteX3" fmla="*/ 2647507 w 2668772"/>
              <a:gd name="connsiteY3" fmla="*/ 973659 h 1414919"/>
              <a:gd name="connsiteX4" fmla="*/ 2206247 w 2668772"/>
              <a:gd name="connsiteY4" fmla="*/ 1414919 h 1414919"/>
              <a:gd name="connsiteX5" fmla="*/ 0 w 2668772"/>
              <a:gd name="connsiteY5" fmla="*/ 1414919 h 1414919"/>
              <a:gd name="connsiteX6" fmla="*/ 0 w 2668772"/>
              <a:gd name="connsiteY6" fmla="*/ 1414919 h 1414919"/>
              <a:gd name="connsiteX7" fmla="*/ 0 w 2668772"/>
              <a:gd name="connsiteY7" fmla="*/ 133704 h 1414919"/>
              <a:gd name="connsiteX8" fmla="*/ 930358 w 2668772"/>
              <a:gd name="connsiteY8" fmla="*/ 53951 h 1414919"/>
              <a:gd name="connsiteX0" fmla="*/ 930358 w 2668772"/>
              <a:gd name="connsiteY0" fmla="*/ 30247 h 1391215"/>
              <a:gd name="connsiteX1" fmla="*/ 2668772 w 2668772"/>
              <a:gd name="connsiteY1" fmla="*/ 40879 h 1391215"/>
              <a:gd name="connsiteX2" fmla="*/ 2647507 w 2668772"/>
              <a:gd name="connsiteY2" fmla="*/ 30247 h 1391215"/>
              <a:gd name="connsiteX3" fmla="*/ 2647507 w 2668772"/>
              <a:gd name="connsiteY3" fmla="*/ 949955 h 1391215"/>
              <a:gd name="connsiteX4" fmla="*/ 2206247 w 2668772"/>
              <a:gd name="connsiteY4" fmla="*/ 1391215 h 1391215"/>
              <a:gd name="connsiteX5" fmla="*/ 0 w 2668772"/>
              <a:gd name="connsiteY5" fmla="*/ 1391215 h 1391215"/>
              <a:gd name="connsiteX6" fmla="*/ 0 w 2668772"/>
              <a:gd name="connsiteY6" fmla="*/ 1391215 h 1391215"/>
              <a:gd name="connsiteX7" fmla="*/ 21265 w 2668772"/>
              <a:gd name="connsiteY7" fmla="*/ 152531 h 1391215"/>
              <a:gd name="connsiteX8" fmla="*/ 930358 w 2668772"/>
              <a:gd name="connsiteY8" fmla="*/ 30247 h 1391215"/>
              <a:gd name="connsiteX0" fmla="*/ 930358 w 2668772"/>
              <a:gd name="connsiteY0" fmla="*/ 5940 h 1366908"/>
              <a:gd name="connsiteX1" fmla="*/ 2668772 w 2668772"/>
              <a:gd name="connsiteY1" fmla="*/ 16572 h 1366908"/>
              <a:gd name="connsiteX2" fmla="*/ 2647507 w 2668772"/>
              <a:gd name="connsiteY2" fmla="*/ 5940 h 1366908"/>
              <a:gd name="connsiteX3" fmla="*/ 2647507 w 2668772"/>
              <a:gd name="connsiteY3" fmla="*/ 925648 h 1366908"/>
              <a:gd name="connsiteX4" fmla="*/ 2206247 w 2668772"/>
              <a:gd name="connsiteY4" fmla="*/ 1366908 h 1366908"/>
              <a:gd name="connsiteX5" fmla="*/ 0 w 2668772"/>
              <a:gd name="connsiteY5" fmla="*/ 1366908 h 1366908"/>
              <a:gd name="connsiteX6" fmla="*/ 0 w 2668772"/>
              <a:gd name="connsiteY6" fmla="*/ 1366908 h 1366908"/>
              <a:gd name="connsiteX7" fmla="*/ 42530 w 2668772"/>
              <a:gd name="connsiteY7" fmla="*/ 192020 h 1366908"/>
              <a:gd name="connsiteX8" fmla="*/ 930358 w 2668772"/>
              <a:gd name="connsiteY8" fmla="*/ 5940 h 1366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8772" h="1366908">
                <a:moveTo>
                  <a:pt x="930358" y="5940"/>
                </a:moveTo>
                <a:lnTo>
                  <a:pt x="2668772" y="16572"/>
                </a:lnTo>
                <a:lnTo>
                  <a:pt x="2647507" y="5940"/>
                </a:lnTo>
                <a:lnTo>
                  <a:pt x="2647507" y="925648"/>
                </a:lnTo>
                <a:cubicBezTo>
                  <a:pt x="2647507" y="1169349"/>
                  <a:pt x="2449948" y="1366908"/>
                  <a:pt x="2206247" y="1366908"/>
                </a:cubicBezTo>
                <a:lnTo>
                  <a:pt x="0" y="1366908"/>
                </a:lnTo>
                <a:lnTo>
                  <a:pt x="0" y="1366908"/>
                </a:lnTo>
                <a:lnTo>
                  <a:pt x="42530" y="192020"/>
                </a:lnTo>
                <a:cubicBezTo>
                  <a:pt x="42530" y="-51681"/>
                  <a:pt x="686657" y="5940"/>
                  <a:pt x="930358" y="5940"/>
                </a:cubicBezTo>
                <a:close/>
              </a:path>
            </a:pathLst>
          </a:custGeom>
          <a:solidFill>
            <a:srgbClr val="F872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39A0E6E-5954-83C4-BA49-4DEBDEADD9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707" y="-3997392"/>
            <a:ext cx="2649015" cy="3433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Rectangle: Diagonal Corners Rounded 13">
            <a:extLst>
              <a:ext uri="{FF2B5EF4-FFF2-40B4-BE49-F238E27FC236}">
                <a16:creationId xmlns:a16="http://schemas.microsoft.com/office/drawing/2014/main" id="{522AE24B-1E39-13B2-20E9-50BD40394FCC}"/>
              </a:ext>
            </a:extLst>
          </p:cNvPr>
          <p:cNvSpPr/>
          <p:nvPr/>
        </p:nvSpPr>
        <p:spPr>
          <a:xfrm>
            <a:off x="6477950" y="-2562219"/>
            <a:ext cx="2668772" cy="1985040"/>
          </a:xfrm>
          <a:custGeom>
            <a:avLst/>
            <a:gdLst>
              <a:gd name="connsiteX0" fmla="*/ 441260 w 2647507"/>
              <a:gd name="connsiteY0" fmla="*/ 0 h 3434317"/>
              <a:gd name="connsiteX1" fmla="*/ 2647507 w 2647507"/>
              <a:gd name="connsiteY1" fmla="*/ 0 h 3434317"/>
              <a:gd name="connsiteX2" fmla="*/ 2647507 w 2647507"/>
              <a:gd name="connsiteY2" fmla="*/ 0 h 3434317"/>
              <a:gd name="connsiteX3" fmla="*/ 2647507 w 2647507"/>
              <a:gd name="connsiteY3" fmla="*/ 2993057 h 3434317"/>
              <a:gd name="connsiteX4" fmla="*/ 2206247 w 2647507"/>
              <a:gd name="connsiteY4" fmla="*/ 3434317 h 3434317"/>
              <a:gd name="connsiteX5" fmla="*/ 0 w 2647507"/>
              <a:gd name="connsiteY5" fmla="*/ 3434317 h 3434317"/>
              <a:gd name="connsiteX6" fmla="*/ 0 w 2647507"/>
              <a:gd name="connsiteY6" fmla="*/ 3434317 h 3434317"/>
              <a:gd name="connsiteX7" fmla="*/ 0 w 2647507"/>
              <a:gd name="connsiteY7" fmla="*/ 441260 h 3434317"/>
              <a:gd name="connsiteX8" fmla="*/ 441260 w 2647507"/>
              <a:gd name="connsiteY8" fmla="*/ 0 h 3434317"/>
              <a:gd name="connsiteX0" fmla="*/ 441260 w 2647507"/>
              <a:gd name="connsiteY0" fmla="*/ 0 h 3434317"/>
              <a:gd name="connsiteX1" fmla="*/ 2647507 w 2647507"/>
              <a:gd name="connsiteY1" fmla="*/ 0 h 3434317"/>
              <a:gd name="connsiteX2" fmla="*/ 2647507 w 2647507"/>
              <a:gd name="connsiteY2" fmla="*/ 2073349 h 3434317"/>
              <a:gd name="connsiteX3" fmla="*/ 2647507 w 2647507"/>
              <a:gd name="connsiteY3" fmla="*/ 2993057 h 3434317"/>
              <a:gd name="connsiteX4" fmla="*/ 2206247 w 2647507"/>
              <a:gd name="connsiteY4" fmla="*/ 3434317 h 3434317"/>
              <a:gd name="connsiteX5" fmla="*/ 0 w 2647507"/>
              <a:gd name="connsiteY5" fmla="*/ 3434317 h 3434317"/>
              <a:gd name="connsiteX6" fmla="*/ 0 w 2647507"/>
              <a:gd name="connsiteY6" fmla="*/ 3434317 h 3434317"/>
              <a:gd name="connsiteX7" fmla="*/ 0 w 2647507"/>
              <a:gd name="connsiteY7" fmla="*/ 441260 h 3434317"/>
              <a:gd name="connsiteX8" fmla="*/ 441260 w 2647507"/>
              <a:gd name="connsiteY8" fmla="*/ 0 h 3434317"/>
              <a:gd name="connsiteX0" fmla="*/ 930358 w 2647507"/>
              <a:gd name="connsiteY0" fmla="*/ 2073349 h 3434317"/>
              <a:gd name="connsiteX1" fmla="*/ 2647507 w 2647507"/>
              <a:gd name="connsiteY1" fmla="*/ 0 h 3434317"/>
              <a:gd name="connsiteX2" fmla="*/ 2647507 w 2647507"/>
              <a:gd name="connsiteY2" fmla="*/ 2073349 h 3434317"/>
              <a:gd name="connsiteX3" fmla="*/ 2647507 w 2647507"/>
              <a:gd name="connsiteY3" fmla="*/ 2993057 h 3434317"/>
              <a:gd name="connsiteX4" fmla="*/ 2206247 w 2647507"/>
              <a:gd name="connsiteY4" fmla="*/ 3434317 h 3434317"/>
              <a:gd name="connsiteX5" fmla="*/ 0 w 2647507"/>
              <a:gd name="connsiteY5" fmla="*/ 3434317 h 3434317"/>
              <a:gd name="connsiteX6" fmla="*/ 0 w 2647507"/>
              <a:gd name="connsiteY6" fmla="*/ 3434317 h 3434317"/>
              <a:gd name="connsiteX7" fmla="*/ 0 w 2647507"/>
              <a:gd name="connsiteY7" fmla="*/ 441260 h 3434317"/>
              <a:gd name="connsiteX8" fmla="*/ 930358 w 2647507"/>
              <a:gd name="connsiteY8" fmla="*/ 2073349 h 3434317"/>
              <a:gd name="connsiteX0" fmla="*/ 930358 w 2647507"/>
              <a:gd name="connsiteY0" fmla="*/ 2073349 h 3434317"/>
              <a:gd name="connsiteX1" fmla="*/ 2647507 w 2647507"/>
              <a:gd name="connsiteY1" fmla="*/ 0 h 3434317"/>
              <a:gd name="connsiteX2" fmla="*/ 2647507 w 2647507"/>
              <a:gd name="connsiteY2" fmla="*/ 2073349 h 3434317"/>
              <a:gd name="connsiteX3" fmla="*/ 2647507 w 2647507"/>
              <a:gd name="connsiteY3" fmla="*/ 2993057 h 3434317"/>
              <a:gd name="connsiteX4" fmla="*/ 2206247 w 2647507"/>
              <a:gd name="connsiteY4" fmla="*/ 3434317 h 3434317"/>
              <a:gd name="connsiteX5" fmla="*/ 0 w 2647507"/>
              <a:gd name="connsiteY5" fmla="*/ 3434317 h 3434317"/>
              <a:gd name="connsiteX6" fmla="*/ 0 w 2647507"/>
              <a:gd name="connsiteY6" fmla="*/ 3434317 h 3434317"/>
              <a:gd name="connsiteX7" fmla="*/ 0 w 2647507"/>
              <a:gd name="connsiteY7" fmla="*/ 2153102 h 3434317"/>
              <a:gd name="connsiteX8" fmla="*/ 930358 w 2647507"/>
              <a:gd name="connsiteY8" fmla="*/ 2073349 h 3434317"/>
              <a:gd name="connsiteX0" fmla="*/ 930358 w 2668772"/>
              <a:gd name="connsiteY0" fmla="*/ 53951 h 1414919"/>
              <a:gd name="connsiteX1" fmla="*/ 2668772 w 2668772"/>
              <a:gd name="connsiteY1" fmla="*/ 64583 h 1414919"/>
              <a:gd name="connsiteX2" fmla="*/ 2647507 w 2668772"/>
              <a:gd name="connsiteY2" fmla="*/ 53951 h 1414919"/>
              <a:gd name="connsiteX3" fmla="*/ 2647507 w 2668772"/>
              <a:gd name="connsiteY3" fmla="*/ 973659 h 1414919"/>
              <a:gd name="connsiteX4" fmla="*/ 2206247 w 2668772"/>
              <a:gd name="connsiteY4" fmla="*/ 1414919 h 1414919"/>
              <a:gd name="connsiteX5" fmla="*/ 0 w 2668772"/>
              <a:gd name="connsiteY5" fmla="*/ 1414919 h 1414919"/>
              <a:gd name="connsiteX6" fmla="*/ 0 w 2668772"/>
              <a:gd name="connsiteY6" fmla="*/ 1414919 h 1414919"/>
              <a:gd name="connsiteX7" fmla="*/ 0 w 2668772"/>
              <a:gd name="connsiteY7" fmla="*/ 133704 h 1414919"/>
              <a:gd name="connsiteX8" fmla="*/ 930358 w 2668772"/>
              <a:gd name="connsiteY8" fmla="*/ 53951 h 1414919"/>
              <a:gd name="connsiteX0" fmla="*/ 930358 w 2668772"/>
              <a:gd name="connsiteY0" fmla="*/ 30247 h 1391215"/>
              <a:gd name="connsiteX1" fmla="*/ 2668772 w 2668772"/>
              <a:gd name="connsiteY1" fmla="*/ 40879 h 1391215"/>
              <a:gd name="connsiteX2" fmla="*/ 2647507 w 2668772"/>
              <a:gd name="connsiteY2" fmla="*/ 30247 h 1391215"/>
              <a:gd name="connsiteX3" fmla="*/ 2647507 w 2668772"/>
              <a:gd name="connsiteY3" fmla="*/ 949955 h 1391215"/>
              <a:gd name="connsiteX4" fmla="*/ 2206247 w 2668772"/>
              <a:gd name="connsiteY4" fmla="*/ 1391215 h 1391215"/>
              <a:gd name="connsiteX5" fmla="*/ 0 w 2668772"/>
              <a:gd name="connsiteY5" fmla="*/ 1391215 h 1391215"/>
              <a:gd name="connsiteX6" fmla="*/ 0 w 2668772"/>
              <a:gd name="connsiteY6" fmla="*/ 1391215 h 1391215"/>
              <a:gd name="connsiteX7" fmla="*/ 21265 w 2668772"/>
              <a:gd name="connsiteY7" fmla="*/ 152531 h 1391215"/>
              <a:gd name="connsiteX8" fmla="*/ 930358 w 2668772"/>
              <a:gd name="connsiteY8" fmla="*/ 30247 h 1391215"/>
              <a:gd name="connsiteX0" fmla="*/ 930358 w 2668772"/>
              <a:gd name="connsiteY0" fmla="*/ 5940 h 1366908"/>
              <a:gd name="connsiteX1" fmla="*/ 2668772 w 2668772"/>
              <a:gd name="connsiteY1" fmla="*/ 16572 h 1366908"/>
              <a:gd name="connsiteX2" fmla="*/ 2647507 w 2668772"/>
              <a:gd name="connsiteY2" fmla="*/ 5940 h 1366908"/>
              <a:gd name="connsiteX3" fmla="*/ 2647507 w 2668772"/>
              <a:gd name="connsiteY3" fmla="*/ 925648 h 1366908"/>
              <a:gd name="connsiteX4" fmla="*/ 2206247 w 2668772"/>
              <a:gd name="connsiteY4" fmla="*/ 1366908 h 1366908"/>
              <a:gd name="connsiteX5" fmla="*/ 0 w 2668772"/>
              <a:gd name="connsiteY5" fmla="*/ 1366908 h 1366908"/>
              <a:gd name="connsiteX6" fmla="*/ 0 w 2668772"/>
              <a:gd name="connsiteY6" fmla="*/ 1366908 h 1366908"/>
              <a:gd name="connsiteX7" fmla="*/ 42530 w 2668772"/>
              <a:gd name="connsiteY7" fmla="*/ 192020 h 1366908"/>
              <a:gd name="connsiteX8" fmla="*/ 930358 w 2668772"/>
              <a:gd name="connsiteY8" fmla="*/ 5940 h 1366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8772" h="1366908">
                <a:moveTo>
                  <a:pt x="930358" y="5940"/>
                </a:moveTo>
                <a:lnTo>
                  <a:pt x="2668772" y="16572"/>
                </a:lnTo>
                <a:lnTo>
                  <a:pt x="2647507" y="5940"/>
                </a:lnTo>
                <a:lnTo>
                  <a:pt x="2647507" y="925648"/>
                </a:lnTo>
                <a:cubicBezTo>
                  <a:pt x="2647507" y="1169349"/>
                  <a:pt x="2449948" y="1366908"/>
                  <a:pt x="2206247" y="1366908"/>
                </a:cubicBezTo>
                <a:lnTo>
                  <a:pt x="0" y="1366908"/>
                </a:lnTo>
                <a:lnTo>
                  <a:pt x="0" y="1366908"/>
                </a:lnTo>
                <a:lnTo>
                  <a:pt x="42530" y="192020"/>
                </a:lnTo>
                <a:cubicBezTo>
                  <a:pt x="42530" y="-51681"/>
                  <a:pt x="686657" y="5940"/>
                  <a:pt x="930358" y="594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E581DA5-6E9B-B761-0D0C-CD33C70CE4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8852" y="1435378"/>
            <a:ext cx="2649015" cy="3433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Rectangle: Diagonal Corners Rounded 13">
            <a:extLst>
              <a:ext uri="{FF2B5EF4-FFF2-40B4-BE49-F238E27FC236}">
                <a16:creationId xmlns:a16="http://schemas.microsoft.com/office/drawing/2014/main" id="{6F7FA979-72CB-D646-9F88-ED10C84D728A}"/>
              </a:ext>
            </a:extLst>
          </p:cNvPr>
          <p:cNvSpPr/>
          <p:nvPr/>
        </p:nvSpPr>
        <p:spPr>
          <a:xfrm>
            <a:off x="15889835" y="2900652"/>
            <a:ext cx="2668772" cy="1972063"/>
          </a:xfrm>
          <a:custGeom>
            <a:avLst/>
            <a:gdLst>
              <a:gd name="connsiteX0" fmla="*/ 441260 w 2647507"/>
              <a:gd name="connsiteY0" fmla="*/ 0 h 3434317"/>
              <a:gd name="connsiteX1" fmla="*/ 2647507 w 2647507"/>
              <a:gd name="connsiteY1" fmla="*/ 0 h 3434317"/>
              <a:gd name="connsiteX2" fmla="*/ 2647507 w 2647507"/>
              <a:gd name="connsiteY2" fmla="*/ 0 h 3434317"/>
              <a:gd name="connsiteX3" fmla="*/ 2647507 w 2647507"/>
              <a:gd name="connsiteY3" fmla="*/ 2993057 h 3434317"/>
              <a:gd name="connsiteX4" fmla="*/ 2206247 w 2647507"/>
              <a:gd name="connsiteY4" fmla="*/ 3434317 h 3434317"/>
              <a:gd name="connsiteX5" fmla="*/ 0 w 2647507"/>
              <a:gd name="connsiteY5" fmla="*/ 3434317 h 3434317"/>
              <a:gd name="connsiteX6" fmla="*/ 0 w 2647507"/>
              <a:gd name="connsiteY6" fmla="*/ 3434317 h 3434317"/>
              <a:gd name="connsiteX7" fmla="*/ 0 w 2647507"/>
              <a:gd name="connsiteY7" fmla="*/ 441260 h 3434317"/>
              <a:gd name="connsiteX8" fmla="*/ 441260 w 2647507"/>
              <a:gd name="connsiteY8" fmla="*/ 0 h 3434317"/>
              <a:gd name="connsiteX0" fmla="*/ 441260 w 2647507"/>
              <a:gd name="connsiteY0" fmla="*/ 0 h 3434317"/>
              <a:gd name="connsiteX1" fmla="*/ 2647507 w 2647507"/>
              <a:gd name="connsiteY1" fmla="*/ 0 h 3434317"/>
              <a:gd name="connsiteX2" fmla="*/ 2647507 w 2647507"/>
              <a:gd name="connsiteY2" fmla="*/ 2073349 h 3434317"/>
              <a:gd name="connsiteX3" fmla="*/ 2647507 w 2647507"/>
              <a:gd name="connsiteY3" fmla="*/ 2993057 h 3434317"/>
              <a:gd name="connsiteX4" fmla="*/ 2206247 w 2647507"/>
              <a:gd name="connsiteY4" fmla="*/ 3434317 h 3434317"/>
              <a:gd name="connsiteX5" fmla="*/ 0 w 2647507"/>
              <a:gd name="connsiteY5" fmla="*/ 3434317 h 3434317"/>
              <a:gd name="connsiteX6" fmla="*/ 0 w 2647507"/>
              <a:gd name="connsiteY6" fmla="*/ 3434317 h 3434317"/>
              <a:gd name="connsiteX7" fmla="*/ 0 w 2647507"/>
              <a:gd name="connsiteY7" fmla="*/ 441260 h 3434317"/>
              <a:gd name="connsiteX8" fmla="*/ 441260 w 2647507"/>
              <a:gd name="connsiteY8" fmla="*/ 0 h 3434317"/>
              <a:gd name="connsiteX0" fmla="*/ 930358 w 2647507"/>
              <a:gd name="connsiteY0" fmla="*/ 2073349 h 3434317"/>
              <a:gd name="connsiteX1" fmla="*/ 2647507 w 2647507"/>
              <a:gd name="connsiteY1" fmla="*/ 0 h 3434317"/>
              <a:gd name="connsiteX2" fmla="*/ 2647507 w 2647507"/>
              <a:gd name="connsiteY2" fmla="*/ 2073349 h 3434317"/>
              <a:gd name="connsiteX3" fmla="*/ 2647507 w 2647507"/>
              <a:gd name="connsiteY3" fmla="*/ 2993057 h 3434317"/>
              <a:gd name="connsiteX4" fmla="*/ 2206247 w 2647507"/>
              <a:gd name="connsiteY4" fmla="*/ 3434317 h 3434317"/>
              <a:gd name="connsiteX5" fmla="*/ 0 w 2647507"/>
              <a:gd name="connsiteY5" fmla="*/ 3434317 h 3434317"/>
              <a:gd name="connsiteX6" fmla="*/ 0 w 2647507"/>
              <a:gd name="connsiteY6" fmla="*/ 3434317 h 3434317"/>
              <a:gd name="connsiteX7" fmla="*/ 0 w 2647507"/>
              <a:gd name="connsiteY7" fmla="*/ 441260 h 3434317"/>
              <a:gd name="connsiteX8" fmla="*/ 930358 w 2647507"/>
              <a:gd name="connsiteY8" fmla="*/ 2073349 h 3434317"/>
              <a:gd name="connsiteX0" fmla="*/ 930358 w 2647507"/>
              <a:gd name="connsiteY0" fmla="*/ 2073349 h 3434317"/>
              <a:gd name="connsiteX1" fmla="*/ 2647507 w 2647507"/>
              <a:gd name="connsiteY1" fmla="*/ 0 h 3434317"/>
              <a:gd name="connsiteX2" fmla="*/ 2647507 w 2647507"/>
              <a:gd name="connsiteY2" fmla="*/ 2073349 h 3434317"/>
              <a:gd name="connsiteX3" fmla="*/ 2647507 w 2647507"/>
              <a:gd name="connsiteY3" fmla="*/ 2993057 h 3434317"/>
              <a:gd name="connsiteX4" fmla="*/ 2206247 w 2647507"/>
              <a:gd name="connsiteY4" fmla="*/ 3434317 h 3434317"/>
              <a:gd name="connsiteX5" fmla="*/ 0 w 2647507"/>
              <a:gd name="connsiteY5" fmla="*/ 3434317 h 3434317"/>
              <a:gd name="connsiteX6" fmla="*/ 0 w 2647507"/>
              <a:gd name="connsiteY6" fmla="*/ 3434317 h 3434317"/>
              <a:gd name="connsiteX7" fmla="*/ 0 w 2647507"/>
              <a:gd name="connsiteY7" fmla="*/ 2153102 h 3434317"/>
              <a:gd name="connsiteX8" fmla="*/ 930358 w 2647507"/>
              <a:gd name="connsiteY8" fmla="*/ 2073349 h 3434317"/>
              <a:gd name="connsiteX0" fmla="*/ 930358 w 2668772"/>
              <a:gd name="connsiteY0" fmla="*/ 53951 h 1414919"/>
              <a:gd name="connsiteX1" fmla="*/ 2668772 w 2668772"/>
              <a:gd name="connsiteY1" fmla="*/ 64583 h 1414919"/>
              <a:gd name="connsiteX2" fmla="*/ 2647507 w 2668772"/>
              <a:gd name="connsiteY2" fmla="*/ 53951 h 1414919"/>
              <a:gd name="connsiteX3" fmla="*/ 2647507 w 2668772"/>
              <a:gd name="connsiteY3" fmla="*/ 973659 h 1414919"/>
              <a:gd name="connsiteX4" fmla="*/ 2206247 w 2668772"/>
              <a:gd name="connsiteY4" fmla="*/ 1414919 h 1414919"/>
              <a:gd name="connsiteX5" fmla="*/ 0 w 2668772"/>
              <a:gd name="connsiteY5" fmla="*/ 1414919 h 1414919"/>
              <a:gd name="connsiteX6" fmla="*/ 0 w 2668772"/>
              <a:gd name="connsiteY6" fmla="*/ 1414919 h 1414919"/>
              <a:gd name="connsiteX7" fmla="*/ 0 w 2668772"/>
              <a:gd name="connsiteY7" fmla="*/ 133704 h 1414919"/>
              <a:gd name="connsiteX8" fmla="*/ 930358 w 2668772"/>
              <a:gd name="connsiteY8" fmla="*/ 53951 h 1414919"/>
              <a:gd name="connsiteX0" fmla="*/ 930358 w 2668772"/>
              <a:gd name="connsiteY0" fmla="*/ 30247 h 1391215"/>
              <a:gd name="connsiteX1" fmla="*/ 2668772 w 2668772"/>
              <a:gd name="connsiteY1" fmla="*/ 40879 h 1391215"/>
              <a:gd name="connsiteX2" fmla="*/ 2647507 w 2668772"/>
              <a:gd name="connsiteY2" fmla="*/ 30247 h 1391215"/>
              <a:gd name="connsiteX3" fmla="*/ 2647507 w 2668772"/>
              <a:gd name="connsiteY3" fmla="*/ 949955 h 1391215"/>
              <a:gd name="connsiteX4" fmla="*/ 2206247 w 2668772"/>
              <a:gd name="connsiteY4" fmla="*/ 1391215 h 1391215"/>
              <a:gd name="connsiteX5" fmla="*/ 0 w 2668772"/>
              <a:gd name="connsiteY5" fmla="*/ 1391215 h 1391215"/>
              <a:gd name="connsiteX6" fmla="*/ 0 w 2668772"/>
              <a:gd name="connsiteY6" fmla="*/ 1391215 h 1391215"/>
              <a:gd name="connsiteX7" fmla="*/ 21265 w 2668772"/>
              <a:gd name="connsiteY7" fmla="*/ 152531 h 1391215"/>
              <a:gd name="connsiteX8" fmla="*/ 930358 w 2668772"/>
              <a:gd name="connsiteY8" fmla="*/ 30247 h 1391215"/>
              <a:gd name="connsiteX0" fmla="*/ 930358 w 2668772"/>
              <a:gd name="connsiteY0" fmla="*/ 5940 h 1366908"/>
              <a:gd name="connsiteX1" fmla="*/ 2668772 w 2668772"/>
              <a:gd name="connsiteY1" fmla="*/ 16572 h 1366908"/>
              <a:gd name="connsiteX2" fmla="*/ 2647507 w 2668772"/>
              <a:gd name="connsiteY2" fmla="*/ 5940 h 1366908"/>
              <a:gd name="connsiteX3" fmla="*/ 2647507 w 2668772"/>
              <a:gd name="connsiteY3" fmla="*/ 925648 h 1366908"/>
              <a:gd name="connsiteX4" fmla="*/ 2206247 w 2668772"/>
              <a:gd name="connsiteY4" fmla="*/ 1366908 h 1366908"/>
              <a:gd name="connsiteX5" fmla="*/ 0 w 2668772"/>
              <a:gd name="connsiteY5" fmla="*/ 1366908 h 1366908"/>
              <a:gd name="connsiteX6" fmla="*/ 0 w 2668772"/>
              <a:gd name="connsiteY6" fmla="*/ 1366908 h 1366908"/>
              <a:gd name="connsiteX7" fmla="*/ 42530 w 2668772"/>
              <a:gd name="connsiteY7" fmla="*/ 192020 h 1366908"/>
              <a:gd name="connsiteX8" fmla="*/ 930358 w 2668772"/>
              <a:gd name="connsiteY8" fmla="*/ 5940 h 1366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8772" h="1366908">
                <a:moveTo>
                  <a:pt x="930358" y="5940"/>
                </a:moveTo>
                <a:lnTo>
                  <a:pt x="2668772" y="16572"/>
                </a:lnTo>
                <a:lnTo>
                  <a:pt x="2647507" y="5940"/>
                </a:lnTo>
                <a:lnTo>
                  <a:pt x="2647507" y="925648"/>
                </a:lnTo>
                <a:cubicBezTo>
                  <a:pt x="2647507" y="1169349"/>
                  <a:pt x="2449948" y="1366908"/>
                  <a:pt x="2206247" y="1366908"/>
                </a:cubicBezTo>
                <a:lnTo>
                  <a:pt x="0" y="1366908"/>
                </a:lnTo>
                <a:lnTo>
                  <a:pt x="0" y="1366908"/>
                </a:lnTo>
                <a:lnTo>
                  <a:pt x="42530" y="192020"/>
                </a:lnTo>
                <a:cubicBezTo>
                  <a:pt x="42530" y="-51681"/>
                  <a:pt x="686657" y="5940"/>
                  <a:pt x="930358" y="5940"/>
                </a:cubicBezTo>
                <a:close/>
              </a:path>
            </a:pathLst>
          </a:custGeom>
          <a:solidFill>
            <a:srgbClr val="66FF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i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3310BA8-D448-98BE-001B-DEB336A1BE69}"/>
              </a:ext>
            </a:extLst>
          </p:cNvPr>
          <p:cNvSpPr/>
          <p:nvPr/>
        </p:nvSpPr>
        <p:spPr>
          <a:xfrm>
            <a:off x="-10161727" y="3465653"/>
            <a:ext cx="2649015" cy="6433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25011C-2096-8220-42AF-064147CC17FF}"/>
              </a:ext>
            </a:extLst>
          </p:cNvPr>
          <p:cNvSpPr/>
          <p:nvPr/>
        </p:nvSpPr>
        <p:spPr>
          <a:xfrm>
            <a:off x="830831" y="11226592"/>
            <a:ext cx="2649015" cy="64337"/>
          </a:xfrm>
          <a:prstGeom prst="rect">
            <a:avLst/>
          </a:prstGeom>
          <a:solidFill>
            <a:srgbClr val="F8725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97E7C7-15E6-B9F4-827D-FF81DA7178A0}"/>
              </a:ext>
            </a:extLst>
          </p:cNvPr>
          <p:cNvSpPr/>
          <p:nvPr/>
        </p:nvSpPr>
        <p:spPr>
          <a:xfrm>
            <a:off x="6477948" y="-314486"/>
            <a:ext cx="2649015" cy="64337"/>
          </a:xfrm>
          <a:prstGeom prst="rect">
            <a:avLst/>
          </a:prstGeom>
          <a:solidFill>
            <a:srgbClr val="FFD9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5381929-8264-2E7F-D406-FE1CE8A28619}"/>
              </a:ext>
            </a:extLst>
          </p:cNvPr>
          <p:cNvSpPr/>
          <p:nvPr/>
        </p:nvSpPr>
        <p:spPr>
          <a:xfrm>
            <a:off x="15888851" y="5129924"/>
            <a:ext cx="2649015" cy="64337"/>
          </a:xfrm>
          <a:prstGeom prst="rect">
            <a:avLst/>
          </a:prstGeom>
          <a:solidFill>
            <a:srgbClr val="66FF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84222B-1630-292D-B144-BC0E686A6F7F}"/>
              </a:ext>
            </a:extLst>
          </p:cNvPr>
          <p:cNvSpPr txBox="1"/>
          <p:nvPr/>
        </p:nvSpPr>
        <p:spPr>
          <a:xfrm>
            <a:off x="-10220998" y="1401809"/>
            <a:ext cx="266877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Mong muốn đáp ứng được nhu cầu mua sắm trực tuyến trong lĩnh vực giày dép nam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ED13E5-6E73-CCA2-D9C6-4BD4D19670FA}"/>
              </a:ext>
            </a:extLst>
          </p:cNvPr>
          <p:cNvSpPr txBox="1"/>
          <p:nvPr/>
        </p:nvSpPr>
        <p:spPr>
          <a:xfrm>
            <a:off x="821798" y="9165703"/>
            <a:ext cx="258453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Giúp tối ưu hoá chi phí, nâng cao hiệu quả kinh doanh. Dễ dàng quản lý cửa hàng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741A64-49C4-90ED-E58A-08EC9E9453CF}"/>
              </a:ext>
            </a:extLst>
          </p:cNvPr>
          <p:cNvSpPr txBox="1"/>
          <p:nvPr/>
        </p:nvSpPr>
        <p:spPr>
          <a:xfrm>
            <a:off x="6497706" y="-2391796"/>
            <a:ext cx="264901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Quảng bá được hình ảnh, nâng tầm thương hiệu và uy tín cho cửa hàng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AB6140-0D8D-D35C-EB40-D7116EDA2FAD}"/>
              </a:ext>
            </a:extLst>
          </p:cNvPr>
          <p:cNvSpPr txBox="1"/>
          <p:nvPr/>
        </p:nvSpPr>
        <p:spPr>
          <a:xfrm>
            <a:off x="15847368" y="3071626"/>
            <a:ext cx="273197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Giúp tối ưu hoá thời gian cho khách hàng trong cuộc sống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DB6947D-660C-8E41-490B-C9B2F06F83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9468663" y="-186361"/>
            <a:ext cx="1383297" cy="13832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783569D-10AE-A57F-847C-A6CF7D2B4C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9322" y="7571558"/>
            <a:ext cx="1346682" cy="134668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A729C31-ABEF-2238-207C-BC621E9DE6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6789" y="-3971438"/>
            <a:ext cx="1345355" cy="13453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119C52C-F601-F094-733D-A781B9D602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70146" y="1616651"/>
            <a:ext cx="1315740" cy="123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0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FF3F0D-ADA9-404F-5B17-7D97EFB042A2}"/>
              </a:ext>
            </a:extLst>
          </p:cNvPr>
          <p:cNvSpPr txBox="1"/>
          <p:nvPr/>
        </p:nvSpPr>
        <p:spPr>
          <a:xfrm>
            <a:off x="1392011" y="272564"/>
            <a:ext cx="94079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i="1">
                <a:solidFill>
                  <a:schemeClr val="accent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1.3 </a:t>
            </a:r>
            <a:r>
              <a:rPr lang="en-US" sz="2800" b="1" i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 NGHỆ VÀ NGÔN NGỮ ĐÃ SỬ DỤNG</a:t>
            </a:r>
            <a:endParaRPr lang="en-US" sz="2800" b="1" i="1">
              <a:solidFill>
                <a:schemeClr val="accent1">
                  <a:lumMod val="50000"/>
                </a:schemeClr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CCC8F27-C628-F586-B1AD-9B187F998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763" y="1781713"/>
            <a:ext cx="1625474" cy="1578585"/>
          </a:xfrm>
          <a:prstGeom prst="rect">
            <a:avLst/>
          </a:prstGeom>
        </p:spPr>
      </p:pic>
      <p:pic>
        <p:nvPicPr>
          <p:cNvPr id="1026" name="Picture 2" descr="Giải mã mô hình MVC và cách sử dụng và ứng dụng trong lập trình -  Fptshop.com.vn">
            <a:extLst>
              <a:ext uri="{FF2B5EF4-FFF2-40B4-BE49-F238E27FC236}">
                <a16:creationId xmlns:a16="http://schemas.microsoft.com/office/drawing/2014/main" id="{8A97D746-BA69-6264-0465-7966DBE3EE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88" r="15210"/>
          <a:stretch/>
        </p:blipFill>
        <p:spPr bwMode="auto">
          <a:xfrm>
            <a:off x="5005365" y="1809208"/>
            <a:ext cx="1472598" cy="146305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7C7372-46E1-56B4-AEF0-EDF57730F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12" y="1876143"/>
            <a:ext cx="1472597" cy="13291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DF96E5-9EA0-9D61-3D43-639C92B69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0538" y="1713010"/>
            <a:ext cx="1472598" cy="156873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17E4D11-7B87-9BBA-4FE0-F8A60A913A34}"/>
              </a:ext>
            </a:extLst>
          </p:cNvPr>
          <p:cNvSpPr/>
          <p:nvPr/>
        </p:nvSpPr>
        <p:spPr>
          <a:xfrm>
            <a:off x="655712" y="3545090"/>
            <a:ext cx="1692253" cy="1161107"/>
          </a:xfrm>
          <a:prstGeom prst="rect">
            <a:avLst/>
          </a:prstGeom>
          <a:solidFill>
            <a:schemeClr val="bg1"/>
          </a:solid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solidFill>
                  <a:schemeClr val="tx1"/>
                </a:solidFill>
              </a:rPr>
              <a:t>Ngôn ngữ lập trình C#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D2E24A-D254-2D94-8DC5-C421450B2280}"/>
              </a:ext>
            </a:extLst>
          </p:cNvPr>
          <p:cNvSpPr/>
          <p:nvPr/>
        </p:nvSpPr>
        <p:spPr>
          <a:xfrm>
            <a:off x="2720710" y="3545087"/>
            <a:ext cx="1692253" cy="1161107"/>
          </a:xfrm>
          <a:prstGeom prst="rect">
            <a:avLst/>
          </a:prstGeom>
          <a:solidFill>
            <a:schemeClr val="bg1"/>
          </a:solid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solidFill>
                  <a:schemeClr val="tx1"/>
                </a:solidFill>
              </a:rPr>
              <a:t>Framework ASP.NET CORE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E6561C-997E-5F90-E09F-46546C01FDC7}"/>
              </a:ext>
            </a:extLst>
          </p:cNvPr>
          <p:cNvSpPr/>
          <p:nvPr/>
        </p:nvSpPr>
        <p:spPr>
          <a:xfrm>
            <a:off x="5023975" y="3545087"/>
            <a:ext cx="1692253" cy="1161107"/>
          </a:xfrm>
          <a:prstGeom prst="rect">
            <a:avLst/>
          </a:prstGeom>
          <a:solidFill>
            <a:schemeClr val="bg1"/>
          </a:solid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solidFill>
                  <a:schemeClr val="tx1"/>
                </a:solidFill>
              </a:rPr>
              <a:t>Mô hình MVC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CF4B6F-892E-F7D6-4D28-8D955314FE4B}"/>
              </a:ext>
            </a:extLst>
          </p:cNvPr>
          <p:cNvSpPr/>
          <p:nvPr/>
        </p:nvSpPr>
        <p:spPr>
          <a:xfrm>
            <a:off x="7412763" y="3545086"/>
            <a:ext cx="1692253" cy="1161107"/>
          </a:xfrm>
          <a:prstGeom prst="rect">
            <a:avLst/>
          </a:prstGeom>
          <a:solidFill>
            <a:schemeClr val="bg1"/>
          </a:solid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solidFill>
                  <a:schemeClr val="tx1"/>
                </a:solidFill>
              </a:rPr>
              <a:t>Framewor</a:t>
            </a:r>
            <a:r>
              <a:rPr lang="en-US" sz="1600" dirty="0">
                <a:solidFill>
                  <a:schemeClr val="tx1"/>
                </a:solidFill>
              </a:rPr>
              <a:t>k Bootstrap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FAF0E79-55E2-6541-618A-97E28767DD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1300" y="1822878"/>
            <a:ext cx="1692253" cy="149625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A1A5BBB-DD61-3D44-3DE8-DF41C913718A}"/>
              </a:ext>
            </a:extLst>
          </p:cNvPr>
          <p:cNvSpPr/>
          <p:nvPr/>
        </p:nvSpPr>
        <p:spPr>
          <a:xfrm>
            <a:off x="9741299" y="3545086"/>
            <a:ext cx="1692253" cy="1161107"/>
          </a:xfrm>
          <a:prstGeom prst="rect">
            <a:avLst/>
          </a:prstGeom>
          <a:solidFill>
            <a:schemeClr val="bg1"/>
          </a:solid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SQL SERVER</a:t>
            </a:r>
          </a:p>
        </p:txBody>
      </p:sp>
    </p:spTree>
    <p:extLst>
      <p:ext uri="{BB962C8B-B14F-4D97-AF65-F5344CB8AC3E}">
        <p14:creationId xmlns:p14="http://schemas.microsoft.com/office/powerpoint/2010/main" val="3074073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D9CA9-F83F-7806-F8AF-0C6F5C4CB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18198C5-7920-3696-37AB-286971240447}"/>
              </a:ext>
            </a:extLst>
          </p:cNvPr>
          <p:cNvSpPr/>
          <p:nvPr/>
        </p:nvSpPr>
        <p:spPr>
          <a:xfrm>
            <a:off x="-1" y="5001977"/>
            <a:ext cx="12192000" cy="1862768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582945-A4CF-6199-E60B-29ED457D3F40}"/>
              </a:ext>
            </a:extLst>
          </p:cNvPr>
          <p:cNvSpPr/>
          <p:nvPr/>
        </p:nvSpPr>
        <p:spPr>
          <a:xfrm>
            <a:off x="-2" y="0"/>
            <a:ext cx="12192000" cy="148352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B66A5C-FCDE-CC84-DF97-E20836F1A90E}"/>
              </a:ext>
            </a:extLst>
          </p:cNvPr>
          <p:cNvSpPr/>
          <p:nvPr/>
        </p:nvSpPr>
        <p:spPr>
          <a:xfrm>
            <a:off x="0" y="1483525"/>
            <a:ext cx="12191999" cy="35184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3FD813-A18E-38F1-D89A-B1B49E5E620B}"/>
              </a:ext>
            </a:extLst>
          </p:cNvPr>
          <p:cNvSpPr/>
          <p:nvPr/>
        </p:nvSpPr>
        <p:spPr>
          <a:xfrm>
            <a:off x="0" y="5227984"/>
            <a:ext cx="12191999" cy="228600"/>
          </a:xfrm>
          <a:prstGeom prst="rect">
            <a:avLst/>
          </a:prstGeom>
          <a:solidFill>
            <a:srgbClr val="A9D18E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841621-505A-2561-BE00-6B2074166A48}"/>
              </a:ext>
            </a:extLst>
          </p:cNvPr>
          <p:cNvSpPr/>
          <p:nvPr/>
        </p:nvSpPr>
        <p:spPr>
          <a:xfrm>
            <a:off x="1" y="1056361"/>
            <a:ext cx="12191999" cy="228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461E84-4D59-9569-88C3-1781F66716B7}"/>
              </a:ext>
            </a:extLst>
          </p:cNvPr>
          <p:cNvSpPr txBox="1"/>
          <p:nvPr/>
        </p:nvSpPr>
        <p:spPr>
          <a:xfrm>
            <a:off x="641498" y="2025518"/>
            <a:ext cx="109090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PHÂN TÍCH THIẾT KẾ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F98DD9-0149-98C7-29F0-49C5DC653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6160" y="3071520"/>
            <a:ext cx="3209762" cy="31533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DD2B44-61D0-2591-7897-7D193BF16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8396" y="2025518"/>
            <a:ext cx="3398898" cy="32984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D729FB-96AB-6E84-3EEC-F165FE83CF95}"/>
              </a:ext>
            </a:extLst>
          </p:cNvPr>
          <p:cNvSpPr txBox="1"/>
          <p:nvPr/>
        </p:nvSpPr>
        <p:spPr>
          <a:xfrm>
            <a:off x="-3265504" y="6201087"/>
            <a:ext cx="19522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bg2">
                    <a:lumMod val="50000"/>
                  </a:schemeClr>
                </a:solidFill>
                <a:latin typeface="Monoagneto"/>
              </a:rPr>
              <a:t>Quản trị viên</a:t>
            </a:r>
            <a:endParaRPr lang="en-US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23B0A2-090F-E9CC-564B-A51E4BD1149A}"/>
              </a:ext>
            </a:extLst>
          </p:cNvPr>
          <p:cNvSpPr txBox="1"/>
          <p:nvPr/>
        </p:nvSpPr>
        <p:spPr>
          <a:xfrm>
            <a:off x="14115942" y="5300234"/>
            <a:ext cx="19522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bg2">
                    <a:lumMod val="50000"/>
                  </a:schemeClr>
                </a:solidFill>
                <a:latin typeface="Monoagneto"/>
              </a:rPr>
              <a:t>Khách hàng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938292803"/>
      </p:ext>
    </p:extLst>
  </p:cSld>
  <p:clrMapOvr>
    <a:masterClrMapping/>
  </p:clrMapOvr>
  <p:transition spd="slow">
    <p:push dir="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1181</TotalTime>
  <Words>694</Words>
  <Application>Microsoft Office PowerPoint</Application>
  <PresentationFormat>Widescreen</PresentationFormat>
  <Paragraphs>115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Arial</vt:lpstr>
      <vt:lpstr>Calibri</vt:lpstr>
      <vt:lpstr>Monoagneto</vt:lpstr>
      <vt:lpstr>Montserrat</vt:lpstr>
      <vt:lpstr>Tahoma</vt:lpstr>
      <vt:lpstr>Times New Roman</vt:lpstr>
      <vt:lpstr>Wingdings</vt:lpstr>
      <vt:lpstr>Office Theme</vt:lpstr>
      <vt:lpstr>1_Office Theme</vt:lpstr>
      <vt:lpstr>2_Office Theme</vt:lpstr>
      <vt:lpstr>4_Office Theme</vt:lpstr>
      <vt:lpstr>3_Office Theme</vt:lpstr>
      <vt:lpstr>5_Office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Koiboi Kiên</dc:creator>
  <cp:lastModifiedBy>phuong ho huu</cp:lastModifiedBy>
  <cp:revision>77</cp:revision>
  <dcterms:created xsi:type="dcterms:W3CDTF">2024-02-10T15:38:02Z</dcterms:created>
  <dcterms:modified xsi:type="dcterms:W3CDTF">2024-10-05T22:15:24Z</dcterms:modified>
</cp:coreProperties>
</file>